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1" r:id="rId2"/>
    <p:sldId id="257" r:id="rId3"/>
    <p:sldId id="283" r:id="rId4"/>
    <p:sldId id="302" r:id="rId5"/>
    <p:sldId id="303" r:id="rId6"/>
    <p:sldId id="256" r:id="rId7"/>
    <p:sldId id="285" r:id="rId8"/>
    <p:sldId id="286" r:id="rId9"/>
    <p:sldId id="287" r:id="rId10"/>
    <p:sldId id="288" r:id="rId11"/>
    <p:sldId id="305" r:id="rId12"/>
    <p:sldId id="294" r:id="rId13"/>
    <p:sldId id="289" r:id="rId14"/>
    <p:sldId id="297" r:id="rId15"/>
    <p:sldId id="298" r:id="rId16"/>
    <p:sldId id="296" r:id="rId17"/>
    <p:sldId id="290" r:id="rId18"/>
    <p:sldId id="306" r:id="rId19"/>
    <p:sldId id="304" r:id="rId20"/>
    <p:sldId id="299" r:id="rId21"/>
    <p:sldId id="291" r:id="rId22"/>
    <p:sldId id="307" r:id="rId23"/>
    <p:sldId id="300" r:id="rId24"/>
    <p:sldId id="292" r:id="rId25"/>
    <p:sldId id="308" r:id="rId26"/>
    <p:sldId id="301" r:id="rId27"/>
    <p:sldId id="293" r:id="rId28"/>
  </p:sldIdLst>
  <p:sldSz cx="12192000" cy="6858000"/>
  <p:notesSz cx="6858000" cy="9144000"/>
  <p:defaultTextStyle>
    <a:defPPr>
      <a:defRPr lang="x-non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5256" autoAdjust="0"/>
  </p:normalViewPr>
  <p:slideViewPr>
    <p:cSldViewPr snapToGrid="0">
      <p:cViewPr varScale="1">
        <p:scale>
          <a:sx n="75" d="100"/>
          <a:sy n="75" d="100"/>
        </p:scale>
        <p:origin x="516" y="5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123DC-5E71-4018-8ED5-76A8D34389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F9A768-BCFB-482A-8739-6D5755961E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5ECF09-50CD-45D3-A9A3-62177D3002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8E6548-C5BA-49C5-88E1-E06513EB37EC}" type="datetimeFigureOut">
              <a:rPr lang="x-none" smtClean="0"/>
              <a:pPr/>
              <a:t>2/13/2022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B78FDE-B584-41BA-931A-F3073B95D4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04F66B-F0A6-4F14-8E98-A1E3C72C50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3AF1E-BB1A-4ABE-A2E1-419BE3D0AF34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2340290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3EBB45-9BFF-49CB-827E-90934F875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7DABF91-608F-47E7-8C4B-87A1F38625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772114-93BB-49EE-A6BC-80407DE6B0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8E6548-C5BA-49C5-88E1-E06513EB37EC}" type="datetimeFigureOut">
              <a:rPr lang="x-none" smtClean="0"/>
              <a:pPr/>
              <a:t>2/13/2022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5FDA78-804E-4465-A47D-DAD61A2D51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CF685B-0D4E-49E6-95F4-265F90BB1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3AF1E-BB1A-4ABE-A2E1-419BE3D0AF34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6556785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0388DE0-B6A2-48C4-BAEA-32554B6D5A5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554122D-64C7-4CDE-8F5D-DB4A258F6B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0F2024-B637-4922-BD4D-90DF384E19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8E6548-C5BA-49C5-88E1-E06513EB37EC}" type="datetimeFigureOut">
              <a:rPr lang="x-none" smtClean="0"/>
              <a:pPr/>
              <a:t>2/13/2022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213323-E945-4766-9BA9-C04BE691DB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191BAC-B4BA-4C74-8D53-B9FB2E2388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3AF1E-BB1A-4ABE-A2E1-419BE3D0AF34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3225294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B76-1F05-444F-B2FE-B1A9119273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BA8656-F8DE-4F50-B7CA-08E1C13EF9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C54962-3174-410D-9801-D51BCE83AC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8E6548-C5BA-49C5-88E1-E06513EB37EC}" type="datetimeFigureOut">
              <a:rPr lang="x-none" smtClean="0"/>
              <a:pPr/>
              <a:t>2/13/2022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3C90D3-2D46-4D0B-94B1-BF04CF47BB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FF63E7-8EFC-4EB2-BB41-2734969B7F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3AF1E-BB1A-4ABE-A2E1-419BE3D0AF34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0075088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EADEA1-76D7-4F2E-9417-180A983E27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02733F-902B-4DF3-A793-BA19B4B1BA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104B48-A540-4ADF-9D36-324B105884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8E6548-C5BA-49C5-88E1-E06513EB37EC}" type="datetimeFigureOut">
              <a:rPr lang="x-none" smtClean="0"/>
              <a:pPr/>
              <a:t>2/13/2022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BAE35A-E03E-4135-9070-8FEBE3250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3EA33F-2816-4504-BE80-A919B3480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3AF1E-BB1A-4ABE-A2E1-419BE3D0AF34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6730642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BA402-E05D-41EC-B0E0-391F978058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E8DF04-5592-4260-93CA-6A94248FE8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4F663B-7AE5-495E-80D5-CDF4E59027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39CCE6-6E88-414E-8346-9A82E39855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8E6548-C5BA-49C5-88E1-E06513EB37EC}" type="datetimeFigureOut">
              <a:rPr lang="x-none" smtClean="0"/>
              <a:pPr/>
              <a:t>2/13/2022</a:t>
            </a:fld>
            <a:endParaRPr lang="x-non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0EDE3E-BC27-462E-A609-BA1D536CB0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D4F9B0-E02F-4AB1-BF4D-E90362E61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3AF1E-BB1A-4ABE-A2E1-419BE3D0AF34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653987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B5D88-35FD-4A39-8B0F-582D64352D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069EB5-2C54-45CD-8D16-11F813F70A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EFB647-FB64-4AC1-9EC2-D9FC9A513B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704BA62-FFE4-45B1-B3D4-2ED33A8D19C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E91FB84-0722-473D-A784-57E4D238850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D632A9-EAEF-4D0D-BF1A-0D5E8DDC11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8E6548-C5BA-49C5-88E1-E06513EB37EC}" type="datetimeFigureOut">
              <a:rPr lang="x-none" smtClean="0"/>
              <a:pPr/>
              <a:t>2/13/2022</a:t>
            </a:fld>
            <a:endParaRPr lang="x-non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8B35BF-958A-47D8-B1BB-262E54912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00C870B-BF62-47AD-9681-5A1F59099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3AF1E-BB1A-4ABE-A2E1-419BE3D0AF34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5684623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CA111-8443-4E9F-A1CF-747EBB011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F62863C-75AF-4777-B4CC-F5AF700FF8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8E6548-C5BA-49C5-88E1-E06513EB37EC}" type="datetimeFigureOut">
              <a:rPr lang="x-none" smtClean="0"/>
              <a:pPr/>
              <a:t>2/13/2022</a:t>
            </a:fld>
            <a:endParaRPr lang="x-non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A33B52-2BA9-4690-A268-471E6E7E47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F86D01-EFB4-427A-BC8E-79CB39C03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3AF1E-BB1A-4ABE-A2E1-419BE3D0AF34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5537559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2B1DA6-AE85-49AE-88C0-2758B7B8B0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8E6548-C5BA-49C5-88E1-E06513EB37EC}" type="datetimeFigureOut">
              <a:rPr lang="x-none" smtClean="0"/>
              <a:pPr/>
              <a:t>2/13/2022</a:t>
            </a:fld>
            <a:endParaRPr lang="x-non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80E8184-999F-4A3A-92AC-DC749F72A0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C82F93-AA7D-4629-B1B9-1B1B9DC46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3AF1E-BB1A-4ABE-A2E1-419BE3D0AF34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2500444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A4988F-3818-4A59-8A8D-637E52E4E2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4D1D3A-3D32-4992-B99C-CB16C2B532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B70FD6-3C73-452B-A0FD-FF676C343B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DEFE09-982C-4AB7-9CA4-D58F9FA853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8E6548-C5BA-49C5-88E1-E06513EB37EC}" type="datetimeFigureOut">
              <a:rPr lang="x-none" smtClean="0"/>
              <a:pPr/>
              <a:t>2/13/2022</a:t>
            </a:fld>
            <a:endParaRPr lang="x-non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138E2A-21DD-4790-A80F-0683F6D19C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635CA4-66C6-418A-AE6B-FED8F11DC9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3AF1E-BB1A-4ABE-A2E1-419BE3D0AF34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1559725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D8CDE2-8049-4058-81B1-109CCC2D6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1446A13-B81E-4A2E-9E82-CC00982122B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x-non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C50D68-FD08-4456-9317-3CFADD5294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D218A5-B3F8-4358-8FA9-58710BA96F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8E6548-C5BA-49C5-88E1-E06513EB37EC}" type="datetimeFigureOut">
              <a:rPr lang="x-none" smtClean="0"/>
              <a:pPr/>
              <a:t>2/13/2022</a:t>
            </a:fld>
            <a:endParaRPr lang="x-non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ACC3BA-3AA4-4419-AAEC-581F44950E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DFBAB4-A5E7-4CE9-81F1-284610E935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3AF1E-BB1A-4ABE-A2E1-419BE3D0AF34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0819752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9F0578B-65A4-46DD-A263-8C18A17C6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55C075-0AB9-420E-94BD-5B659A9234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EAD755-6DD6-4ED2-93FD-106A2B888D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8E6548-C5BA-49C5-88E1-E06513EB37EC}" type="datetimeFigureOut">
              <a:rPr lang="x-none" smtClean="0"/>
              <a:pPr/>
              <a:t>2/13/2022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0859A0-4D79-4480-96F3-42ADA2CD90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1AB252-40E3-4B6E-BA2E-7CF0B326A9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F3AF1E-BB1A-4ABE-A2E1-419BE3D0AF34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9431883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x-non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7" Type="http://schemas.openxmlformats.org/officeDocument/2006/relationships/image" Target="../media/image44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jpeg"/><Relationship Id="rId5" Type="http://schemas.openxmlformats.org/officeDocument/2006/relationships/image" Target="../media/image42.jpeg"/><Relationship Id="rId4" Type="http://schemas.openxmlformats.org/officeDocument/2006/relationships/image" Target="../media/image41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jpeg"/><Relationship Id="rId3" Type="http://schemas.openxmlformats.org/officeDocument/2006/relationships/image" Target="../media/image48.jpeg"/><Relationship Id="rId7" Type="http://schemas.openxmlformats.org/officeDocument/2006/relationships/image" Target="../media/image52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jpeg"/><Relationship Id="rId5" Type="http://schemas.openxmlformats.org/officeDocument/2006/relationships/image" Target="../media/image50.jpeg"/><Relationship Id="rId4" Type="http://schemas.openxmlformats.org/officeDocument/2006/relationships/image" Target="../media/image49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gif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jpg"/><Relationship Id="rId4" Type="http://schemas.openxmlformats.org/officeDocument/2006/relationships/image" Target="../media/image58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C28F2C-5ADA-477D-B6D9-30E4EA9EF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217" y="68176"/>
            <a:ext cx="3754635" cy="562140"/>
          </a:xfrm>
        </p:spPr>
        <p:txBody>
          <a:bodyPr>
            <a:normAutofit/>
          </a:bodyPr>
          <a:lstStyle/>
          <a:p>
            <a:r>
              <a:rPr lang="en-US" sz="3200" b="1" dirty="0" err="1" smtClean="0"/>
              <a:t>Natore</a:t>
            </a:r>
            <a:r>
              <a:rPr lang="en-US" sz="3200" b="1" dirty="0" smtClean="0"/>
              <a:t> District</a:t>
            </a:r>
            <a:endParaRPr lang="x-none" sz="3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C462E4-3EDB-4C40-8221-12038AEEB7E9}"/>
              </a:ext>
            </a:extLst>
          </p:cNvPr>
          <p:cNvSpPr txBox="1"/>
          <p:nvPr/>
        </p:nvSpPr>
        <p:spPr>
          <a:xfrm>
            <a:off x="267218" y="603158"/>
            <a:ext cx="2183882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highlight>
                  <a:srgbClr val="FFFF00"/>
                </a:highlight>
              </a:rPr>
              <a:t>A.</a:t>
            </a:r>
            <a:r>
              <a:rPr lang="en-US" sz="1600" dirty="0" smtClean="0"/>
              <a:t> Sales Universe: 5000</a:t>
            </a:r>
            <a:endParaRPr lang="en-US" sz="1600" dirty="0"/>
          </a:p>
          <a:p>
            <a:r>
              <a:rPr lang="en-US" sz="1600" dirty="0"/>
              <a:t>R SO: </a:t>
            </a:r>
            <a:r>
              <a:rPr lang="en-US" sz="1600" dirty="0" smtClean="0"/>
              <a:t>872</a:t>
            </a:r>
            <a:endParaRPr lang="en-US" sz="1600" dirty="0"/>
          </a:p>
          <a:p>
            <a:r>
              <a:rPr lang="en-US" sz="1600" dirty="0"/>
              <a:t>Market Share: </a:t>
            </a:r>
            <a:r>
              <a:rPr lang="en-US" sz="1600" dirty="0" smtClean="0"/>
              <a:t>17.44%</a:t>
            </a:r>
            <a:endParaRPr lang="en-US" sz="1600" dirty="0"/>
          </a:p>
          <a:p>
            <a:r>
              <a:rPr lang="en-US" sz="1600" dirty="0"/>
              <a:t>V </a:t>
            </a:r>
            <a:r>
              <a:rPr lang="en-US" sz="1600" dirty="0" smtClean="0"/>
              <a:t>SO:886</a:t>
            </a:r>
          </a:p>
          <a:p>
            <a:r>
              <a:rPr lang="en-US" sz="1600" dirty="0"/>
              <a:t>Market Share: </a:t>
            </a:r>
            <a:r>
              <a:rPr lang="en-US" sz="1600" dirty="0" smtClean="0"/>
              <a:t>17.72%</a:t>
            </a:r>
            <a:endParaRPr lang="en-US" sz="1600" dirty="0"/>
          </a:p>
          <a:p>
            <a:r>
              <a:rPr lang="en-US" sz="1600" dirty="0"/>
              <a:t>O </a:t>
            </a:r>
            <a:r>
              <a:rPr lang="en-US" sz="1600" dirty="0" smtClean="0"/>
              <a:t>SO:593</a:t>
            </a:r>
          </a:p>
          <a:p>
            <a:r>
              <a:rPr lang="en-US" sz="1600" dirty="0"/>
              <a:t>Market Share: </a:t>
            </a:r>
            <a:r>
              <a:rPr lang="en-US" sz="1600" dirty="0" smtClean="0"/>
              <a:t>11.86%</a:t>
            </a: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/>
              <a:t>X </a:t>
            </a:r>
            <a:r>
              <a:rPr lang="en-US" sz="1600" dirty="0" smtClean="0"/>
              <a:t>SO:323</a:t>
            </a:r>
          </a:p>
          <a:p>
            <a:r>
              <a:rPr lang="en-US" sz="1600" dirty="0"/>
              <a:t>Market Share: </a:t>
            </a:r>
            <a:r>
              <a:rPr lang="en-US" sz="1600" dirty="0" smtClean="0"/>
              <a:t>6.46%</a:t>
            </a:r>
            <a:endParaRPr lang="en-US" sz="1600" dirty="0"/>
          </a:p>
          <a:p>
            <a:r>
              <a:rPr lang="en-US" sz="1600" dirty="0"/>
              <a:t>S </a:t>
            </a:r>
            <a:r>
              <a:rPr lang="en-US" sz="1600" dirty="0" smtClean="0"/>
              <a:t>SO:833</a:t>
            </a:r>
          </a:p>
          <a:p>
            <a:r>
              <a:rPr lang="en-US" sz="1600" dirty="0"/>
              <a:t>Market </a:t>
            </a:r>
            <a:r>
              <a:rPr lang="en-US" sz="1600" dirty="0" smtClean="0"/>
              <a:t>Share:16.66 %</a:t>
            </a:r>
            <a:endParaRPr lang="en-US" sz="1600" dirty="0"/>
          </a:p>
          <a:p>
            <a:r>
              <a:rPr lang="en-US" sz="1600" dirty="0"/>
              <a:t>T </a:t>
            </a:r>
            <a:r>
              <a:rPr lang="en-US" sz="1600" dirty="0" smtClean="0"/>
              <a:t>SO:269</a:t>
            </a:r>
          </a:p>
          <a:p>
            <a:r>
              <a:rPr lang="en-US" sz="1600" dirty="0"/>
              <a:t>Market </a:t>
            </a:r>
            <a:r>
              <a:rPr lang="en-US" sz="1600" dirty="0" smtClean="0"/>
              <a:t>Share:5.38 %</a:t>
            </a:r>
            <a:endParaRPr lang="en-US" sz="1600" dirty="0"/>
          </a:p>
          <a:p>
            <a:r>
              <a:rPr lang="en-US" sz="1600" dirty="0"/>
              <a:t>I </a:t>
            </a:r>
            <a:r>
              <a:rPr lang="en-US" sz="1600" dirty="0" smtClean="0"/>
              <a:t>SO:302</a:t>
            </a:r>
          </a:p>
          <a:p>
            <a:r>
              <a:rPr lang="en-US" sz="1600" dirty="0"/>
              <a:t>Market Share: </a:t>
            </a:r>
            <a:r>
              <a:rPr lang="en-US" sz="1600" dirty="0" smtClean="0"/>
              <a:t>6.04%</a:t>
            </a:r>
            <a:endParaRPr lang="en-US" sz="1600" dirty="0"/>
          </a:p>
          <a:p>
            <a:r>
              <a:rPr lang="en-US" sz="1600" dirty="0" smtClean="0"/>
              <a:t>Others:922</a:t>
            </a:r>
          </a:p>
          <a:p>
            <a:r>
              <a:rPr lang="en-US" sz="1600" dirty="0"/>
              <a:t>Market Share: </a:t>
            </a:r>
            <a:r>
              <a:rPr lang="en-US" sz="1600" dirty="0" smtClean="0"/>
              <a:t>18.44%</a:t>
            </a:r>
            <a:endParaRPr lang="en-US" sz="1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8BDB54-3C5C-4B24-9A60-F99A39C25487}"/>
              </a:ext>
            </a:extLst>
          </p:cNvPr>
          <p:cNvSpPr txBox="1"/>
          <p:nvPr/>
        </p:nvSpPr>
        <p:spPr>
          <a:xfrm>
            <a:off x="2451100" y="3673677"/>
            <a:ext cx="1511037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highlight>
                  <a:srgbClr val="FFFF00"/>
                </a:highlight>
              </a:rPr>
              <a:t>G.</a:t>
            </a:r>
            <a:r>
              <a:rPr lang="en-US" sz="1600" dirty="0"/>
              <a:t> R RSM: 1 </a:t>
            </a:r>
          </a:p>
          <a:p>
            <a:r>
              <a:rPr lang="en-US" sz="1600" dirty="0"/>
              <a:t>R ASM: </a:t>
            </a:r>
            <a:r>
              <a:rPr lang="en-US" sz="1600" dirty="0" smtClean="0"/>
              <a:t>1</a:t>
            </a:r>
            <a:endParaRPr lang="en-US" sz="1600" dirty="0"/>
          </a:p>
          <a:p>
            <a:r>
              <a:rPr lang="en-US" sz="1600" dirty="0"/>
              <a:t>R TSM: </a:t>
            </a:r>
            <a:r>
              <a:rPr lang="en-US" sz="1600" dirty="0" smtClean="0"/>
              <a:t>1</a:t>
            </a:r>
            <a:endParaRPr lang="en-US" sz="1600" dirty="0"/>
          </a:p>
          <a:p>
            <a:r>
              <a:rPr lang="en-US" sz="1600" dirty="0" smtClean="0"/>
              <a:t>V RSM</a:t>
            </a:r>
            <a:r>
              <a:rPr lang="en-US" sz="1600" dirty="0"/>
              <a:t>: 1 </a:t>
            </a:r>
          </a:p>
          <a:p>
            <a:r>
              <a:rPr lang="en-US" sz="1600" dirty="0" smtClean="0"/>
              <a:t>V </a:t>
            </a:r>
            <a:r>
              <a:rPr lang="en-US" sz="1600" dirty="0"/>
              <a:t>ASM: 1</a:t>
            </a:r>
          </a:p>
          <a:p>
            <a:r>
              <a:rPr lang="en-US" sz="1600" dirty="0"/>
              <a:t>V</a:t>
            </a:r>
            <a:r>
              <a:rPr lang="en-US" sz="1600" dirty="0" smtClean="0"/>
              <a:t> </a:t>
            </a:r>
            <a:r>
              <a:rPr lang="en-US" sz="1600" dirty="0"/>
              <a:t>TSM: </a:t>
            </a:r>
            <a:r>
              <a:rPr lang="en-US" sz="1600" dirty="0" smtClean="0"/>
              <a:t>1</a:t>
            </a:r>
          </a:p>
          <a:p>
            <a:r>
              <a:rPr lang="en-US" sz="1600" dirty="0" smtClean="0"/>
              <a:t>O </a:t>
            </a:r>
            <a:r>
              <a:rPr lang="en-US" sz="1600" dirty="0"/>
              <a:t>RSM: 1 </a:t>
            </a:r>
          </a:p>
          <a:p>
            <a:r>
              <a:rPr lang="en-US" sz="1600" dirty="0" smtClean="0"/>
              <a:t>O </a:t>
            </a:r>
            <a:r>
              <a:rPr lang="en-US" sz="1600" dirty="0"/>
              <a:t>ASM: 1</a:t>
            </a:r>
          </a:p>
          <a:p>
            <a:r>
              <a:rPr lang="en-US" sz="1600" dirty="0" smtClean="0"/>
              <a:t>O </a:t>
            </a:r>
            <a:r>
              <a:rPr lang="en-US" sz="1600" dirty="0"/>
              <a:t>TSM: </a:t>
            </a:r>
            <a:r>
              <a:rPr lang="en-US" sz="1600" dirty="0" smtClean="0"/>
              <a:t>1</a:t>
            </a:r>
          </a:p>
          <a:p>
            <a:r>
              <a:rPr lang="en-US" sz="1600" dirty="0"/>
              <a:t>X RSM: 1 </a:t>
            </a:r>
          </a:p>
          <a:p>
            <a:r>
              <a:rPr lang="en-US" sz="1600" dirty="0"/>
              <a:t>X ASM: 1</a:t>
            </a:r>
          </a:p>
          <a:p>
            <a:r>
              <a:rPr lang="en-US" sz="1600" dirty="0"/>
              <a:t>X TSM: 1 </a:t>
            </a:r>
          </a:p>
          <a:p>
            <a:endParaRPr lang="en-US" sz="1600" dirty="0"/>
          </a:p>
          <a:p>
            <a:r>
              <a:rPr lang="en-US" sz="1600" dirty="0"/>
              <a:t>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6E05E1A-487D-402F-8646-A343E62AFFEA}"/>
              </a:ext>
            </a:extLst>
          </p:cNvPr>
          <p:cNvSpPr txBox="1"/>
          <p:nvPr/>
        </p:nvSpPr>
        <p:spPr>
          <a:xfrm>
            <a:off x="193265" y="5072726"/>
            <a:ext cx="208223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highlight>
                  <a:srgbClr val="FFFF00"/>
                </a:highlight>
              </a:rPr>
              <a:t>F.</a:t>
            </a:r>
            <a:r>
              <a:rPr lang="en-US" sz="1600" dirty="0"/>
              <a:t> </a:t>
            </a:r>
            <a:r>
              <a:rPr lang="en-US" sz="1600" dirty="0" err="1"/>
              <a:t>realme</a:t>
            </a:r>
            <a:r>
              <a:rPr lang="en-US" sz="1600" dirty="0"/>
              <a:t> Dealer: </a:t>
            </a:r>
            <a:r>
              <a:rPr lang="en-US" sz="1600" dirty="0" smtClean="0"/>
              <a:t>1</a:t>
            </a:r>
            <a:endParaRPr lang="en-US" sz="1600" dirty="0"/>
          </a:p>
          <a:p>
            <a:r>
              <a:rPr lang="en-US" sz="1600" dirty="0"/>
              <a:t>TTL Investment: </a:t>
            </a:r>
            <a:r>
              <a:rPr lang="en-US" sz="1600" dirty="0" smtClean="0"/>
              <a:t> 90Lac</a:t>
            </a:r>
            <a:endParaRPr lang="en-US" sz="1600" dirty="0"/>
          </a:p>
          <a:p>
            <a:r>
              <a:rPr lang="en-US" sz="1600" dirty="0"/>
              <a:t>Inventory: </a:t>
            </a:r>
            <a:r>
              <a:rPr lang="en-US" sz="1600" dirty="0" smtClean="0"/>
              <a:t>64 Lac</a:t>
            </a:r>
          </a:p>
          <a:p>
            <a:r>
              <a:rPr lang="en-US" sz="1600" dirty="0" smtClean="0"/>
              <a:t>Market  </a:t>
            </a:r>
            <a:r>
              <a:rPr lang="en-US" sz="1600" dirty="0"/>
              <a:t>due: </a:t>
            </a:r>
            <a:r>
              <a:rPr lang="en-US" sz="1600" dirty="0" smtClean="0"/>
              <a:t>7 Lac</a:t>
            </a:r>
            <a:endParaRPr lang="en-US" sz="16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29A0786-9668-4254-9E2D-15B8F42A3BFE}"/>
              </a:ext>
            </a:extLst>
          </p:cNvPr>
          <p:cNvSpPr txBox="1"/>
          <p:nvPr/>
        </p:nvSpPr>
        <p:spPr>
          <a:xfrm>
            <a:off x="2568774" y="630316"/>
            <a:ext cx="1861660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highlight>
                  <a:srgbClr val="FFFF00"/>
                </a:highlight>
              </a:rPr>
              <a:t>B.</a:t>
            </a:r>
            <a:r>
              <a:rPr lang="en-US" sz="1600" dirty="0"/>
              <a:t> Retail </a:t>
            </a:r>
            <a:r>
              <a:rPr lang="en-US" sz="1600" dirty="0" smtClean="0"/>
              <a:t>Univers:55</a:t>
            </a:r>
            <a:endParaRPr lang="en-US" sz="1600" dirty="0"/>
          </a:p>
          <a:p>
            <a:r>
              <a:rPr lang="en-US" sz="1600" dirty="0"/>
              <a:t>R WOD: </a:t>
            </a:r>
            <a:r>
              <a:rPr lang="en-US" sz="1600" dirty="0" smtClean="0"/>
              <a:t>43</a:t>
            </a:r>
            <a:endParaRPr lang="en-US" sz="1600" dirty="0"/>
          </a:p>
          <a:p>
            <a:r>
              <a:rPr lang="en-US" sz="1600" dirty="0"/>
              <a:t>V WOD: </a:t>
            </a:r>
            <a:r>
              <a:rPr lang="en-US" sz="1600" dirty="0" smtClean="0"/>
              <a:t>35</a:t>
            </a:r>
            <a:endParaRPr lang="en-US" sz="1600" dirty="0"/>
          </a:p>
          <a:p>
            <a:r>
              <a:rPr lang="en-US" sz="1600" dirty="0"/>
              <a:t>O WOD: </a:t>
            </a:r>
            <a:r>
              <a:rPr lang="en-US" sz="1600" dirty="0" smtClean="0"/>
              <a:t>36</a:t>
            </a:r>
            <a:endParaRPr lang="en-US" sz="1600" dirty="0"/>
          </a:p>
          <a:p>
            <a:r>
              <a:rPr lang="en-US" sz="1600" dirty="0"/>
              <a:t>X WOD: </a:t>
            </a:r>
            <a:r>
              <a:rPr lang="en-US" sz="1600" dirty="0" smtClean="0"/>
              <a:t>30</a:t>
            </a: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/>
              <a:t>S WOD: </a:t>
            </a:r>
            <a:r>
              <a:rPr lang="en-US" sz="1600" dirty="0" smtClean="0"/>
              <a:t>40</a:t>
            </a:r>
            <a:endParaRPr lang="en-US" sz="1600" dirty="0"/>
          </a:p>
          <a:p>
            <a:r>
              <a:rPr lang="en-US" sz="1600" dirty="0"/>
              <a:t>T WOD: </a:t>
            </a:r>
            <a:r>
              <a:rPr lang="en-US" sz="1600" dirty="0" smtClean="0"/>
              <a:t>22</a:t>
            </a:r>
            <a:endParaRPr lang="en-US" sz="1600" dirty="0"/>
          </a:p>
          <a:p>
            <a:r>
              <a:rPr lang="en-US" sz="1600" dirty="0"/>
              <a:t>I WOD: </a:t>
            </a:r>
            <a:r>
              <a:rPr lang="en-US" sz="1600" dirty="0" smtClean="0"/>
              <a:t>22</a:t>
            </a:r>
            <a:endParaRPr lang="en-US" sz="1600" dirty="0"/>
          </a:p>
          <a:p>
            <a:r>
              <a:rPr lang="en-US" sz="1600" dirty="0" smtClean="0"/>
              <a:t>Others:44</a:t>
            </a:r>
            <a:endParaRPr lang="en-US" sz="16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29A0786-9668-4254-9E2D-15B8F42A3BFE}"/>
              </a:ext>
            </a:extLst>
          </p:cNvPr>
          <p:cNvSpPr txBox="1"/>
          <p:nvPr/>
        </p:nvSpPr>
        <p:spPr>
          <a:xfrm>
            <a:off x="4470991" y="630316"/>
            <a:ext cx="2252879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highlight>
                  <a:srgbClr val="FFFF00"/>
                </a:highlight>
              </a:rPr>
              <a:t>C.</a:t>
            </a:r>
            <a:r>
              <a:rPr lang="en-US" sz="1600" dirty="0"/>
              <a:t> BS </a:t>
            </a:r>
            <a:r>
              <a:rPr lang="en-US" sz="1600" dirty="0" smtClean="0"/>
              <a:t>Universe: 11</a:t>
            </a:r>
            <a:endParaRPr lang="en-US" sz="1600" dirty="0"/>
          </a:p>
          <a:p>
            <a:r>
              <a:rPr lang="en-US" sz="1600" dirty="0"/>
              <a:t>R BS: 2</a:t>
            </a:r>
          </a:p>
          <a:p>
            <a:r>
              <a:rPr lang="en-US" sz="1600" dirty="0"/>
              <a:t>R BS Share: </a:t>
            </a:r>
            <a:r>
              <a:rPr lang="en-US" sz="1600" dirty="0" smtClean="0"/>
              <a:t>18.18%</a:t>
            </a:r>
            <a:endParaRPr lang="en-US" sz="1600" dirty="0"/>
          </a:p>
          <a:p>
            <a:r>
              <a:rPr lang="en-US" sz="1600" dirty="0"/>
              <a:t>V BS: 2</a:t>
            </a:r>
            <a:endParaRPr lang="en-US" sz="1600" dirty="0" smtClean="0"/>
          </a:p>
          <a:p>
            <a:r>
              <a:rPr lang="en-US" sz="1600" dirty="0" smtClean="0"/>
              <a:t>V BS </a:t>
            </a:r>
            <a:r>
              <a:rPr lang="en-US" sz="1600" dirty="0"/>
              <a:t>Share: 18.18</a:t>
            </a:r>
            <a:r>
              <a:rPr lang="en-US" sz="1600" dirty="0" smtClean="0"/>
              <a:t>%</a:t>
            </a:r>
            <a:endParaRPr lang="en-US" sz="1600" dirty="0"/>
          </a:p>
          <a:p>
            <a:r>
              <a:rPr lang="en-US" sz="1600" dirty="0"/>
              <a:t>O BS: </a:t>
            </a:r>
            <a:r>
              <a:rPr lang="en-US" sz="1600" dirty="0" smtClean="0"/>
              <a:t>1</a:t>
            </a:r>
          </a:p>
          <a:p>
            <a:r>
              <a:rPr lang="en-US" sz="1600" dirty="0" smtClean="0"/>
              <a:t>O </a:t>
            </a:r>
            <a:r>
              <a:rPr lang="en-US" sz="1600" dirty="0"/>
              <a:t>BS Share: </a:t>
            </a:r>
            <a:r>
              <a:rPr lang="en-US" sz="1600" dirty="0" smtClean="0"/>
              <a:t>9.09%</a:t>
            </a:r>
            <a:endParaRPr lang="en-US" sz="1600" dirty="0"/>
          </a:p>
          <a:p>
            <a:r>
              <a:rPr lang="en-US" sz="1600" dirty="0"/>
              <a:t>X BS: </a:t>
            </a:r>
            <a:r>
              <a:rPr lang="en-US" sz="1600" dirty="0" smtClean="0"/>
              <a:t>1</a:t>
            </a:r>
          </a:p>
          <a:p>
            <a:r>
              <a:rPr lang="en-US" sz="1600" dirty="0"/>
              <a:t>X</a:t>
            </a:r>
            <a:r>
              <a:rPr lang="en-US" sz="1600" dirty="0" smtClean="0"/>
              <a:t> </a:t>
            </a:r>
            <a:r>
              <a:rPr lang="en-US" sz="1600" dirty="0"/>
              <a:t>BS Share: 9.09</a:t>
            </a:r>
            <a:r>
              <a:rPr lang="en-US" sz="1600" dirty="0" smtClean="0"/>
              <a:t>%</a:t>
            </a: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/>
              <a:t>S BS: 5</a:t>
            </a:r>
            <a:endParaRPr lang="en-US" sz="1600" dirty="0" smtClean="0"/>
          </a:p>
          <a:p>
            <a:r>
              <a:rPr lang="en-US" sz="1600" dirty="0"/>
              <a:t>S</a:t>
            </a:r>
            <a:r>
              <a:rPr lang="en-US" sz="1600" dirty="0" smtClean="0"/>
              <a:t> </a:t>
            </a:r>
            <a:r>
              <a:rPr lang="en-US" sz="1600" dirty="0"/>
              <a:t>BS Share: </a:t>
            </a:r>
            <a:r>
              <a:rPr lang="en-US" sz="1600" dirty="0" smtClean="0"/>
              <a:t>45.45%</a:t>
            </a:r>
            <a:endParaRPr lang="en-US" sz="1600" dirty="0"/>
          </a:p>
          <a:p>
            <a:r>
              <a:rPr lang="en-US" sz="1600" dirty="0"/>
              <a:t>T BS: </a:t>
            </a:r>
            <a:r>
              <a:rPr lang="en-US" sz="1600" dirty="0" smtClean="0"/>
              <a:t>00</a:t>
            </a:r>
            <a:endParaRPr lang="en-US" sz="1600" dirty="0"/>
          </a:p>
          <a:p>
            <a:r>
              <a:rPr lang="en-US" sz="1600" dirty="0"/>
              <a:t>I BS: 00</a:t>
            </a:r>
          </a:p>
          <a:p>
            <a:r>
              <a:rPr lang="en-US" sz="1600" dirty="0" smtClean="0"/>
              <a:t>Others: 00 </a:t>
            </a:r>
            <a:endParaRPr lang="en-US" sz="1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A4A517-3250-440D-953C-DB8D63E2C83A}"/>
              </a:ext>
            </a:extLst>
          </p:cNvPr>
          <p:cNvSpPr txBox="1"/>
          <p:nvPr/>
        </p:nvSpPr>
        <p:spPr>
          <a:xfrm>
            <a:off x="9348186" y="6488668"/>
            <a:ext cx="2545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Natore</a:t>
            </a:r>
            <a:r>
              <a:rPr lang="en-US" dirty="0" smtClean="0"/>
              <a:t> District (7 Thana) </a:t>
            </a:r>
            <a:endParaRPr lang="x-none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9F86C40-66BF-4BB9-9822-8045317726F8}"/>
              </a:ext>
            </a:extLst>
          </p:cNvPr>
          <p:cNvSpPr txBox="1"/>
          <p:nvPr/>
        </p:nvSpPr>
        <p:spPr>
          <a:xfrm>
            <a:off x="6684604" y="630316"/>
            <a:ext cx="2101097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highlight>
                  <a:srgbClr val="FFFF00"/>
                </a:highlight>
              </a:rPr>
              <a:t>D.</a:t>
            </a:r>
            <a:r>
              <a:rPr lang="en-US" sz="1600" dirty="0"/>
              <a:t> CS </a:t>
            </a:r>
            <a:r>
              <a:rPr lang="en-US" sz="1600" dirty="0" smtClean="0"/>
              <a:t>Univers:9 </a:t>
            </a:r>
            <a:endParaRPr lang="en-US" sz="1600" dirty="0"/>
          </a:p>
          <a:p>
            <a:r>
              <a:rPr lang="en-US" sz="1600" dirty="0"/>
              <a:t>R CS: </a:t>
            </a:r>
            <a:r>
              <a:rPr lang="en-US" sz="1600" dirty="0" smtClean="0"/>
              <a:t>7</a:t>
            </a:r>
            <a:endParaRPr lang="en-US" sz="1600" dirty="0"/>
          </a:p>
          <a:p>
            <a:r>
              <a:rPr lang="en-US" sz="1600" dirty="0"/>
              <a:t>R CS Share: </a:t>
            </a:r>
            <a:r>
              <a:rPr lang="en-US" sz="1600" dirty="0" smtClean="0"/>
              <a:t>77.78%</a:t>
            </a:r>
            <a:endParaRPr lang="en-US" sz="1600" dirty="0"/>
          </a:p>
          <a:p>
            <a:r>
              <a:rPr lang="en-US" sz="1600" dirty="0"/>
              <a:t>V CS</a:t>
            </a:r>
            <a:r>
              <a:rPr lang="en-US" sz="1600" dirty="0" smtClean="0"/>
              <a:t>: 4</a:t>
            </a:r>
          </a:p>
          <a:p>
            <a:r>
              <a:rPr lang="en-US" sz="1600" dirty="0" smtClean="0"/>
              <a:t>V </a:t>
            </a:r>
            <a:r>
              <a:rPr lang="en-US" sz="1600" dirty="0"/>
              <a:t>CS Share: </a:t>
            </a:r>
            <a:r>
              <a:rPr lang="en-US" sz="1600" dirty="0" smtClean="0"/>
              <a:t>44.44%</a:t>
            </a:r>
            <a:endParaRPr lang="en-US" sz="1600" dirty="0"/>
          </a:p>
          <a:p>
            <a:r>
              <a:rPr lang="en-US" sz="1600" dirty="0"/>
              <a:t>O CS: </a:t>
            </a:r>
            <a:r>
              <a:rPr lang="en-US" sz="1600" dirty="0" smtClean="0"/>
              <a:t>3</a:t>
            </a:r>
          </a:p>
          <a:p>
            <a:r>
              <a:rPr lang="en-US" sz="1600" dirty="0" smtClean="0"/>
              <a:t>O </a:t>
            </a:r>
            <a:r>
              <a:rPr lang="en-US" sz="1600" dirty="0"/>
              <a:t>CS </a:t>
            </a:r>
            <a:r>
              <a:rPr lang="en-US" sz="1600" dirty="0" smtClean="0"/>
              <a:t>Share:33.33%</a:t>
            </a:r>
            <a:endParaRPr lang="en-US" sz="1600" dirty="0"/>
          </a:p>
          <a:p>
            <a:r>
              <a:rPr lang="en-US" sz="1600" dirty="0"/>
              <a:t>X CS: </a:t>
            </a:r>
            <a:r>
              <a:rPr lang="en-US" sz="1600" dirty="0" smtClean="0"/>
              <a:t>2</a:t>
            </a:r>
          </a:p>
          <a:p>
            <a:r>
              <a:rPr lang="en-US" sz="1600" dirty="0" smtClean="0"/>
              <a:t>X </a:t>
            </a:r>
            <a:r>
              <a:rPr lang="en-US" sz="1600" dirty="0"/>
              <a:t>CS </a:t>
            </a:r>
            <a:r>
              <a:rPr lang="en-US" sz="1600" dirty="0" smtClean="0"/>
              <a:t>Share:22.22%</a:t>
            </a: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/>
              <a:t>S CS: </a:t>
            </a:r>
            <a:r>
              <a:rPr lang="en-US" sz="1600" dirty="0" smtClean="0"/>
              <a:t>3</a:t>
            </a:r>
          </a:p>
          <a:p>
            <a:r>
              <a:rPr lang="en-US" sz="1600" dirty="0" smtClean="0"/>
              <a:t>S </a:t>
            </a:r>
            <a:r>
              <a:rPr lang="en-US" sz="1600" dirty="0"/>
              <a:t>CS </a:t>
            </a:r>
            <a:r>
              <a:rPr lang="en-US" sz="1600" dirty="0" smtClean="0"/>
              <a:t>Share:33.33%</a:t>
            </a:r>
            <a:endParaRPr lang="en-US" sz="1600" dirty="0"/>
          </a:p>
          <a:p>
            <a:r>
              <a:rPr lang="en-US" sz="1600" dirty="0"/>
              <a:t>T CS: </a:t>
            </a:r>
            <a:r>
              <a:rPr lang="en-US" sz="1600" dirty="0" smtClean="0"/>
              <a:t>1</a:t>
            </a:r>
          </a:p>
          <a:p>
            <a:r>
              <a:rPr lang="en-US" sz="1600" dirty="0" smtClean="0"/>
              <a:t>T </a:t>
            </a:r>
            <a:r>
              <a:rPr lang="en-US" sz="1600" dirty="0"/>
              <a:t>CS </a:t>
            </a:r>
            <a:r>
              <a:rPr lang="en-US" sz="1600" dirty="0" smtClean="0"/>
              <a:t>Share:11.11%</a:t>
            </a:r>
            <a:endParaRPr lang="en-US" sz="1600" dirty="0"/>
          </a:p>
          <a:p>
            <a:r>
              <a:rPr lang="en-US" sz="1600" dirty="0"/>
              <a:t>I CS: </a:t>
            </a:r>
            <a:r>
              <a:rPr lang="en-US" sz="1600" dirty="0" smtClean="0"/>
              <a:t>1</a:t>
            </a:r>
          </a:p>
          <a:p>
            <a:r>
              <a:rPr lang="en-US" sz="1600" dirty="0" smtClean="0"/>
              <a:t>I </a:t>
            </a:r>
            <a:r>
              <a:rPr lang="en-US" sz="1600" dirty="0"/>
              <a:t>CS </a:t>
            </a:r>
            <a:r>
              <a:rPr lang="en-US" sz="1600" dirty="0" smtClean="0"/>
              <a:t>Share:11.11%</a:t>
            </a:r>
            <a:endParaRPr lang="en-US" sz="1600" dirty="0"/>
          </a:p>
          <a:p>
            <a:r>
              <a:rPr lang="en-US" sz="1600" dirty="0"/>
              <a:t>Others: </a:t>
            </a:r>
            <a:r>
              <a:rPr lang="en-US" sz="1600" dirty="0" smtClean="0"/>
              <a:t>5</a:t>
            </a:r>
          </a:p>
          <a:p>
            <a:r>
              <a:rPr lang="en-US" sz="1600" dirty="0" smtClean="0"/>
              <a:t>Others </a:t>
            </a:r>
            <a:r>
              <a:rPr lang="en-US" sz="1600" dirty="0"/>
              <a:t>CS </a:t>
            </a:r>
            <a:r>
              <a:rPr lang="en-US" sz="1600" dirty="0" smtClean="0"/>
              <a:t>Share: 45%</a:t>
            </a:r>
            <a:endParaRPr lang="en-US" sz="16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B652D5E-7477-4A13-B487-31B8F1E0B17B}"/>
              </a:ext>
            </a:extLst>
          </p:cNvPr>
          <p:cNvSpPr txBox="1"/>
          <p:nvPr/>
        </p:nvSpPr>
        <p:spPr>
          <a:xfrm>
            <a:off x="9021014" y="596433"/>
            <a:ext cx="2462868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highlight>
                  <a:srgbClr val="FFFF00"/>
                </a:highlight>
              </a:rPr>
              <a:t>E.</a:t>
            </a:r>
            <a:r>
              <a:rPr lang="en-US" sz="1600" dirty="0"/>
              <a:t> GRT </a:t>
            </a:r>
            <a:r>
              <a:rPr lang="en-US" sz="1600" dirty="0" smtClean="0"/>
              <a:t>Universe: 35</a:t>
            </a:r>
            <a:endParaRPr lang="en-US" sz="1600" dirty="0"/>
          </a:p>
          <a:p>
            <a:r>
              <a:rPr lang="en-US" sz="1600" dirty="0"/>
              <a:t>R GRT: </a:t>
            </a:r>
            <a:r>
              <a:rPr lang="en-US" sz="1600" dirty="0" smtClean="0"/>
              <a:t>34</a:t>
            </a:r>
            <a:endParaRPr lang="en-US" sz="1600" dirty="0"/>
          </a:p>
          <a:p>
            <a:r>
              <a:rPr lang="en-US" sz="1600" dirty="0"/>
              <a:t>R GRT Share: </a:t>
            </a:r>
            <a:r>
              <a:rPr lang="en-US" sz="1600" dirty="0" smtClean="0"/>
              <a:t>97.14%</a:t>
            </a:r>
          </a:p>
          <a:p>
            <a:r>
              <a:rPr lang="en-US" sz="1600" dirty="0" smtClean="0"/>
              <a:t>V </a:t>
            </a:r>
            <a:r>
              <a:rPr lang="en-US" sz="1600" dirty="0"/>
              <a:t>GRT: </a:t>
            </a:r>
            <a:r>
              <a:rPr lang="en-US" sz="1600" dirty="0" smtClean="0"/>
              <a:t>29</a:t>
            </a:r>
          </a:p>
          <a:p>
            <a:r>
              <a:rPr lang="en-US" sz="1600" dirty="0" smtClean="0"/>
              <a:t>V </a:t>
            </a:r>
            <a:r>
              <a:rPr lang="en-US" sz="1600" dirty="0"/>
              <a:t>GRT Share: </a:t>
            </a:r>
            <a:r>
              <a:rPr lang="en-US" sz="1600" dirty="0" smtClean="0"/>
              <a:t>82.85%</a:t>
            </a:r>
            <a:endParaRPr lang="en-US" sz="1600" dirty="0"/>
          </a:p>
          <a:p>
            <a:r>
              <a:rPr lang="en-US" sz="1600" dirty="0"/>
              <a:t>O GRT: </a:t>
            </a:r>
            <a:r>
              <a:rPr lang="en-US" sz="1600" dirty="0" smtClean="0"/>
              <a:t>32</a:t>
            </a:r>
          </a:p>
          <a:p>
            <a:r>
              <a:rPr lang="en-US" sz="1600" dirty="0" smtClean="0"/>
              <a:t>O GRT </a:t>
            </a:r>
            <a:r>
              <a:rPr lang="en-US" sz="1600" dirty="0"/>
              <a:t>Share: </a:t>
            </a:r>
            <a:r>
              <a:rPr lang="en-US" sz="1600" dirty="0" smtClean="0"/>
              <a:t>91.43%</a:t>
            </a:r>
            <a:endParaRPr lang="en-US" sz="1600" dirty="0"/>
          </a:p>
          <a:p>
            <a:r>
              <a:rPr lang="en-US" sz="1600" dirty="0"/>
              <a:t>X GRT: </a:t>
            </a:r>
            <a:r>
              <a:rPr lang="en-US" sz="1600" dirty="0" smtClean="0"/>
              <a:t>27</a:t>
            </a:r>
          </a:p>
          <a:p>
            <a:r>
              <a:rPr lang="en-US" sz="1600" dirty="0" smtClean="0"/>
              <a:t>X GRT Share:77.14 %</a:t>
            </a: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/>
              <a:t>S GRT: </a:t>
            </a:r>
            <a:r>
              <a:rPr lang="en-US" sz="1600" dirty="0" smtClean="0"/>
              <a:t>32</a:t>
            </a:r>
          </a:p>
          <a:p>
            <a:r>
              <a:rPr lang="en-US" sz="1600" dirty="0" smtClean="0"/>
              <a:t>S GRT Share:91.43%</a:t>
            </a:r>
            <a:endParaRPr lang="en-US" sz="1600" dirty="0"/>
          </a:p>
          <a:p>
            <a:r>
              <a:rPr lang="en-US" sz="1600" dirty="0"/>
              <a:t>T GRT: </a:t>
            </a:r>
            <a:r>
              <a:rPr lang="en-US" sz="1600" dirty="0" smtClean="0"/>
              <a:t>21</a:t>
            </a:r>
          </a:p>
          <a:p>
            <a:r>
              <a:rPr lang="en-US" sz="1600" dirty="0" smtClean="0"/>
              <a:t>T GRT Share:60%</a:t>
            </a:r>
            <a:endParaRPr lang="en-US" sz="1600" dirty="0"/>
          </a:p>
          <a:p>
            <a:r>
              <a:rPr lang="en-US" sz="1600" dirty="0"/>
              <a:t>I GRT: </a:t>
            </a:r>
            <a:r>
              <a:rPr lang="en-US" sz="1600" dirty="0" smtClean="0"/>
              <a:t>21</a:t>
            </a:r>
          </a:p>
          <a:p>
            <a:r>
              <a:rPr lang="en-US" sz="1600" dirty="0" smtClean="0"/>
              <a:t>I </a:t>
            </a:r>
            <a:r>
              <a:rPr lang="en-US" sz="1600" dirty="0"/>
              <a:t>GRT </a:t>
            </a:r>
            <a:r>
              <a:rPr lang="en-US" sz="1600" dirty="0" smtClean="0"/>
              <a:t>Share:60%</a:t>
            </a:r>
            <a:endParaRPr lang="en-US" sz="1600" dirty="0"/>
          </a:p>
          <a:p>
            <a:r>
              <a:rPr lang="en-US" sz="1600" dirty="0" smtClean="0"/>
              <a:t>Others: 39 </a:t>
            </a:r>
          </a:p>
          <a:p>
            <a:r>
              <a:rPr lang="en-US" sz="1600" dirty="0" smtClean="0"/>
              <a:t>Others </a:t>
            </a:r>
            <a:r>
              <a:rPr lang="en-US" sz="1600" dirty="0"/>
              <a:t>GRT </a:t>
            </a:r>
            <a:r>
              <a:rPr lang="en-US" sz="1600" dirty="0" smtClean="0"/>
              <a:t>Share:100%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5683" y="4874527"/>
            <a:ext cx="3358072" cy="165928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98BDB54-3C5C-4B24-9A60-F99A39C25487}"/>
              </a:ext>
            </a:extLst>
          </p:cNvPr>
          <p:cNvSpPr txBox="1"/>
          <p:nvPr/>
        </p:nvSpPr>
        <p:spPr>
          <a:xfrm>
            <a:off x="3599500" y="3673677"/>
            <a:ext cx="151103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S </a:t>
            </a:r>
            <a:r>
              <a:rPr lang="en-US" sz="1600" dirty="0"/>
              <a:t>RSM: 1 </a:t>
            </a:r>
          </a:p>
          <a:p>
            <a:r>
              <a:rPr lang="en-US" sz="1600" dirty="0"/>
              <a:t>S ASM: 1</a:t>
            </a:r>
          </a:p>
          <a:p>
            <a:r>
              <a:rPr lang="en-US" sz="1600" dirty="0"/>
              <a:t>S TSM: 1</a:t>
            </a:r>
          </a:p>
          <a:p>
            <a:r>
              <a:rPr lang="en-US" sz="1600" dirty="0"/>
              <a:t>T RSM: 1 </a:t>
            </a:r>
          </a:p>
          <a:p>
            <a:r>
              <a:rPr lang="en-US" sz="1600" dirty="0"/>
              <a:t>T ASM: 1</a:t>
            </a:r>
          </a:p>
          <a:p>
            <a:r>
              <a:rPr lang="en-US" sz="1600" dirty="0"/>
              <a:t>T TSM: 0</a:t>
            </a:r>
          </a:p>
          <a:p>
            <a:r>
              <a:rPr lang="en-US" sz="1600" dirty="0"/>
              <a:t>I RSM: 1 </a:t>
            </a:r>
          </a:p>
          <a:p>
            <a:r>
              <a:rPr lang="en-US" sz="1600" dirty="0"/>
              <a:t>I ASM: 1</a:t>
            </a:r>
          </a:p>
          <a:p>
            <a:r>
              <a:rPr lang="en-US" sz="1600" dirty="0"/>
              <a:t>I TSM: 1</a:t>
            </a:r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749628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065845-4EE6-424A-B67C-D4D89C3EDC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224" y="101600"/>
            <a:ext cx="5899276" cy="487131"/>
          </a:xfrm>
        </p:spPr>
        <p:txBody>
          <a:bodyPr>
            <a:noAutofit/>
          </a:bodyPr>
          <a:lstStyle/>
          <a:p>
            <a:r>
              <a:rPr lang="en-US" sz="2800" b="1" dirty="0" err="1" smtClean="0"/>
              <a:t>Lalpur</a:t>
            </a:r>
            <a:r>
              <a:rPr lang="en-US" sz="2800" b="1" dirty="0" smtClean="0"/>
              <a:t> Thana Market </a:t>
            </a:r>
            <a:r>
              <a:rPr lang="en-US" sz="2800" b="1" dirty="0" smtClean="0"/>
              <a:t>(</a:t>
            </a:r>
            <a:r>
              <a:rPr lang="en-US" sz="2800" b="1" dirty="0" smtClean="0"/>
              <a:t>BS</a:t>
            </a:r>
            <a:r>
              <a:rPr lang="en-US" sz="2800" b="1" dirty="0" smtClean="0"/>
              <a:t>)</a:t>
            </a:r>
            <a:endParaRPr lang="x-none" sz="2800" b="1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7065845-4EE6-424A-B67C-D4D89C3EDCC1}"/>
              </a:ext>
            </a:extLst>
          </p:cNvPr>
          <p:cNvSpPr txBox="1">
            <a:spLocks/>
          </p:cNvSpPr>
          <p:nvPr/>
        </p:nvSpPr>
        <p:spPr>
          <a:xfrm>
            <a:off x="4844924" y="2832100"/>
            <a:ext cx="5899276" cy="48713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 smtClean="0"/>
              <a:t>No Brand shop</a:t>
            </a:r>
            <a:endParaRPr lang="x-none" sz="4000" b="1" dirty="0"/>
          </a:p>
        </p:txBody>
      </p:sp>
    </p:spTree>
    <p:extLst>
      <p:ext uri="{BB962C8B-B14F-4D97-AF65-F5344CB8AC3E}">
        <p14:creationId xmlns:p14="http://schemas.microsoft.com/office/powerpoint/2010/main" val="15134433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065845-4EE6-424A-B67C-D4D89C3EDC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724" y="0"/>
            <a:ext cx="5899276" cy="487131"/>
          </a:xfrm>
        </p:spPr>
        <p:txBody>
          <a:bodyPr>
            <a:noAutofit/>
          </a:bodyPr>
          <a:lstStyle/>
          <a:p>
            <a:r>
              <a:rPr lang="en-US" sz="2800" b="1" dirty="0" err="1" smtClean="0"/>
              <a:t>Lalpur</a:t>
            </a:r>
            <a:r>
              <a:rPr lang="en-US" sz="2800" b="1" dirty="0" smtClean="0"/>
              <a:t> Thana Market (CS</a:t>
            </a:r>
            <a:r>
              <a:rPr lang="en-US" sz="2800" b="1" dirty="0"/>
              <a:t>)</a:t>
            </a:r>
            <a:endParaRPr lang="x-none" sz="2800" b="1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494CF20-17DC-481B-9B79-E5D524F64F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540" y="487131"/>
            <a:ext cx="5701643" cy="407697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F58D9CD-BF2C-49DB-BF6C-2EADBDD42D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1240" y="487131"/>
            <a:ext cx="5154360" cy="408344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DF64FF0-5702-487E-A84F-143110CAF38F}"/>
              </a:ext>
            </a:extLst>
          </p:cNvPr>
          <p:cNvSpPr txBox="1"/>
          <p:nvPr/>
        </p:nvSpPr>
        <p:spPr>
          <a:xfrm>
            <a:off x="4245779" y="4913900"/>
            <a:ext cx="39112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highlight>
                  <a:srgbClr val="FFFF00"/>
                </a:highlight>
              </a:rPr>
              <a:t>CS </a:t>
            </a:r>
            <a:r>
              <a:rPr lang="en-US" sz="1600" b="1" dirty="0">
                <a:highlight>
                  <a:srgbClr val="FFFF00"/>
                </a:highlight>
              </a:rPr>
              <a:t>Shop:</a:t>
            </a:r>
          </a:p>
          <a:p>
            <a:r>
              <a:rPr lang="en-US" sz="1600" dirty="0"/>
              <a:t>TTL </a:t>
            </a:r>
            <a:r>
              <a:rPr lang="en-US" sz="1600" dirty="0" smtClean="0"/>
              <a:t>2 </a:t>
            </a:r>
            <a:r>
              <a:rPr lang="en-US" sz="1600" dirty="0" err="1"/>
              <a:t>realme</a:t>
            </a:r>
            <a:r>
              <a:rPr lang="en-US" sz="1600" dirty="0"/>
              <a:t> </a:t>
            </a:r>
            <a:r>
              <a:rPr lang="en-US" sz="1600" dirty="0" smtClean="0"/>
              <a:t>Cs </a:t>
            </a:r>
            <a:r>
              <a:rPr lang="en-US" sz="1600" dirty="0"/>
              <a:t>Shop</a:t>
            </a:r>
          </a:p>
          <a:p>
            <a:r>
              <a:rPr lang="en-US" sz="1600" dirty="0"/>
              <a:t>TTL </a:t>
            </a:r>
            <a:r>
              <a:rPr lang="en-US" sz="1600" dirty="0" smtClean="0"/>
              <a:t>CS Sale</a:t>
            </a:r>
            <a:r>
              <a:rPr lang="en-US" sz="1600" dirty="0"/>
              <a:t>: </a:t>
            </a:r>
            <a:r>
              <a:rPr lang="en-US" sz="1600" dirty="0" smtClean="0"/>
              <a:t>94</a:t>
            </a:r>
            <a:endParaRPr lang="en-US" sz="1600" dirty="0"/>
          </a:p>
          <a:p>
            <a:r>
              <a:rPr lang="en-US" sz="1600" dirty="0"/>
              <a:t>Average </a:t>
            </a:r>
            <a:r>
              <a:rPr lang="en-US" sz="1600" dirty="0" smtClean="0"/>
              <a:t>Sale:74 </a:t>
            </a:r>
            <a:r>
              <a:rPr lang="en-US" sz="1600" dirty="0"/>
              <a:t>pcs</a:t>
            </a:r>
          </a:p>
          <a:p>
            <a:endParaRPr lang="en-US" sz="1600" dirty="0"/>
          </a:p>
          <a:p>
            <a:r>
              <a:rPr lang="en-US" sz="1600" b="1" dirty="0">
                <a:highlight>
                  <a:srgbClr val="FFFF00"/>
                </a:highlight>
              </a:rPr>
              <a:t>Plan</a:t>
            </a:r>
            <a:r>
              <a:rPr lang="en-US" sz="1600" b="1" dirty="0" smtClean="0">
                <a:highlight>
                  <a:srgbClr val="FFFF00"/>
                </a:highlight>
              </a:rPr>
              <a:t>:</a:t>
            </a:r>
            <a:r>
              <a:rPr lang="en-US" sz="1600" dirty="0" smtClean="0"/>
              <a:t> Need to Signboard , Shilling Light box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75A4E8-44EB-48F7-9ACD-6E715FD5C34D}"/>
              </a:ext>
            </a:extLst>
          </p:cNvPr>
          <p:cNvSpPr txBox="1"/>
          <p:nvPr/>
        </p:nvSpPr>
        <p:spPr>
          <a:xfrm>
            <a:off x="1371472" y="4584873"/>
            <a:ext cx="177488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 smtClean="0"/>
              <a:t>Rasel</a:t>
            </a:r>
            <a:r>
              <a:rPr lang="en-US" sz="1400" b="1" dirty="0" smtClean="0"/>
              <a:t> Telecom:</a:t>
            </a:r>
            <a:endParaRPr lang="en-US" sz="1400" b="1" dirty="0"/>
          </a:p>
          <a:p>
            <a:r>
              <a:rPr lang="en-US" sz="1400" dirty="0"/>
              <a:t>Sales </a:t>
            </a:r>
            <a:r>
              <a:rPr lang="en-US" sz="1400" dirty="0" smtClean="0"/>
              <a:t>Universe: 221 </a:t>
            </a:r>
            <a:endParaRPr lang="en-US" sz="1400" dirty="0"/>
          </a:p>
          <a:p>
            <a:r>
              <a:rPr lang="en-US" sz="1400" dirty="0"/>
              <a:t>R SO: </a:t>
            </a:r>
            <a:r>
              <a:rPr lang="en-US" sz="1400" dirty="0" smtClean="0"/>
              <a:t>55</a:t>
            </a:r>
            <a:endParaRPr lang="en-US" sz="1400" dirty="0"/>
          </a:p>
          <a:p>
            <a:r>
              <a:rPr lang="en-US" sz="1400" dirty="0"/>
              <a:t>V SO: </a:t>
            </a:r>
            <a:r>
              <a:rPr lang="en-US" sz="1400" dirty="0" smtClean="0"/>
              <a:t>41</a:t>
            </a:r>
            <a:endParaRPr lang="en-US" sz="1400" dirty="0"/>
          </a:p>
          <a:p>
            <a:r>
              <a:rPr lang="en-US" sz="1400" dirty="0"/>
              <a:t>O SO: </a:t>
            </a:r>
            <a:r>
              <a:rPr lang="en-US" sz="1400" dirty="0" smtClean="0"/>
              <a:t>40</a:t>
            </a:r>
            <a:endParaRPr lang="en-US" sz="1400" dirty="0"/>
          </a:p>
          <a:p>
            <a:r>
              <a:rPr lang="en-US" sz="1400" dirty="0"/>
              <a:t>S </a:t>
            </a:r>
            <a:r>
              <a:rPr lang="en-US" sz="1400" dirty="0" smtClean="0"/>
              <a:t>SO:18</a:t>
            </a:r>
            <a:endParaRPr lang="en-US" sz="1400" dirty="0"/>
          </a:p>
          <a:p>
            <a:r>
              <a:rPr lang="en-US" sz="1400" dirty="0"/>
              <a:t>X SO: </a:t>
            </a:r>
            <a:r>
              <a:rPr lang="en-US" sz="1400" dirty="0" smtClean="0"/>
              <a:t>22</a:t>
            </a:r>
            <a:endParaRPr lang="en-US" sz="1400" dirty="0"/>
          </a:p>
          <a:p>
            <a:r>
              <a:rPr lang="en-US" sz="1400" dirty="0"/>
              <a:t>T SO: </a:t>
            </a:r>
            <a:r>
              <a:rPr lang="en-US" sz="1400" dirty="0" smtClean="0"/>
              <a:t>15</a:t>
            </a:r>
            <a:endParaRPr lang="en-US" sz="1400" dirty="0"/>
          </a:p>
          <a:p>
            <a:r>
              <a:rPr lang="en-US" sz="1400" dirty="0"/>
              <a:t>I</a:t>
            </a:r>
            <a:r>
              <a:rPr lang="en-US" sz="1400" dirty="0" smtClean="0"/>
              <a:t> </a:t>
            </a:r>
            <a:r>
              <a:rPr lang="en-US" sz="1400" dirty="0"/>
              <a:t>SO</a:t>
            </a:r>
            <a:r>
              <a:rPr lang="en-US" sz="1400" dirty="0" smtClean="0"/>
              <a:t>: 13 </a:t>
            </a:r>
            <a:endParaRPr lang="en-US" sz="1400" dirty="0"/>
          </a:p>
          <a:p>
            <a:r>
              <a:rPr lang="en-US" sz="1400" dirty="0"/>
              <a:t>Others</a:t>
            </a:r>
            <a:r>
              <a:rPr lang="en-US" sz="1400" dirty="0" smtClean="0"/>
              <a:t>: 17</a:t>
            </a:r>
            <a:endParaRPr lang="x-none" sz="1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75A4E8-44EB-48F7-9ACD-6E715FD5C34D}"/>
              </a:ext>
            </a:extLst>
          </p:cNvPr>
          <p:cNvSpPr txBox="1"/>
          <p:nvPr/>
        </p:nvSpPr>
        <p:spPr>
          <a:xfrm>
            <a:off x="9256447" y="4584873"/>
            <a:ext cx="177488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 smtClean="0"/>
              <a:t>Kabir</a:t>
            </a:r>
            <a:r>
              <a:rPr lang="en-US" sz="1200" dirty="0" smtClean="0"/>
              <a:t> Telecom </a:t>
            </a:r>
            <a:r>
              <a:rPr lang="en-US" sz="1200" dirty="0" err="1" smtClean="0"/>
              <a:t>Lalpur</a:t>
            </a:r>
            <a:r>
              <a:rPr lang="en-US" sz="1200" dirty="0" smtClean="0"/>
              <a:t>:</a:t>
            </a:r>
            <a:endParaRPr lang="en-US" sz="1200" dirty="0"/>
          </a:p>
          <a:p>
            <a:r>
              <a:rPr lang="en-US" sz="1200" dirty="0"/>
              <a:t>Sales </a:t>
            </a:r>
            <a:r>
              <a:rPr lang="en-US" sz="1200" dirty="0" smtClean="0"/>
              <a:t>Universe: 100 </a:t>
            </a:r>
            <a:endParaRPr lang="en-US" sz="1200" dirty="0"/>
          </a:p>
          <a:p>
            <a:r>
              <a:rPr lang="en-US" sz="1200" dirty="0"/>
              <a:t>R SO: </a:t>
            </a:r>
            <a:r>
              <a:rPr lang="en-US" sz="1200" dirty="0" smtClean="0"/>
              <a:t>40</a:t>
            </a:r>
            <a:endParaRPr lang="en-US" sz="1200" dirty="0"/>
          </a:p>
          <a:p>
            <a:r>
              <a:rPr lang="en-US" sz="1200" dirty="0"/>
              <a:t>V SO: 4</a:t>
            </a:r>
          </a:p>
          <a:p>
            <a:r>
              <a:rPr lang="en-US" sz="1200" dirty="0"/>
              <a:t>O SO: 5</a:t>
            </a:r>
          </a:p>
          <a:p>
            <a:r>
              <a:rPr lang="en-US" sz="1200" dirty="0"/>
              <a:t>S </a:t>
            </a:r>
            <a:r>
              <a:rPr lang="en-US" sz="1200" dirty="0" smtClean="0"/>
              <a:t>SO:12</a:t>
            </a:r>
            <a:endParaRPr lang="en-US" sz="1200" dirty="0"/>
          </a:p>
          <a:p>
            <a:r>
              <a:rPr lang="en-US" sz="1200" dirty="0"/>
              <a:t>X SO: 5</a:t>
            </a:r>
          </a:p>
          <a:p>
            <a:r>
              <a:rPr lang="en-US" sz="1200" dirty="0"/>
              <a:t>T SO: 5</a:t>
            </a:r>
          </a:p>
          <a:p>
            <a:r>
              <a:rPr lang="en-US" sz="1200" dirty="0"/>
              <a:t>I</a:t>
            </a:r>
            <a:r>
              <a:rPr lang="en-US" sz="1200" dirty="0" smtClean="0"/>
              <a:t> </a:t>
            </a:r>
            <a:r>
              <a:rPr lang="en-US" sz="1200" dirty="0"/>
              <a:t>SO</a:t>
            </a:r>
            <a:r>
              <a:rPr lang="en-US" sz="1200" dirty="0" smtClean="0"/>
              <a:t>: </a:t>
            </a:r>
            <a:r>
              <a:rPr lang="en-US" sz="1200" dirty="0"/>
              <a:t>4</a:t>
            </a:r>
            <a:r>
              <a:rPr lang="en-US" sz="1200" dirty="0" smtClean="0"/>
              <a:t> </a:t>
            </a:r>
            <a:endParaRPr lang="en-US" sz="1200" dirty="0"/>
          </a:p>
          <a:p>
            <a:r>
              <a:rPr lang="en-US" sz="1200" dirty="0"/>
              <a:t>Others</a:t>
            </a:r>
            <a:r>
              <a:rPr lang="en-US" sz="1200" dirty="0" smtClean="0"/>
              <a:t>: 25</a:t>
            </a:r>
            <a:endParaRPr lang="x-none" sz="1200" dirty="0"/>
          </a:p>
        </p:txBody>
      </p:sp>
    </p:spTree>
    <p:extLst>
      <p:ext uri="{BB962C8B-B14F-4D97-AF65-F5344CB8AC3E}">
        <p14:creationId xmlns:p14="http://schemas.microsoft.com/office/powerpoint/2010/main" val="17511664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8383"/>
            <a:ext cx="5199743" cy="389618"/>
          </a:xfrm>
        </p:spPr>
        <p:txBody>
          <a:bodyPr>
            <a:noAutofit/>
          </a:bodyPr>
          <a:lstStyle/>
          <a:p>
            <a:r>
              <a:rPr lang="en-US" sz="2800" b="1" dirty="0" err="1" smtClean="0"/>
              <a:t>Lalpur</a:t>
            </a:r>
            <a:r>
              <a:rPr lang="en-US" sz="2800" b="1" dirty="0" smtClean="0"/>
              <a:t> Thana Market </a:t>
            </a:r>
            <a:r>
              <a:rPr lang="en-US" sz="2800" b="1" dirty="0"/>
              <a:t>(GRT)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0282" y="530411"/>
            <a:ext cx="2778719" cy="344944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575A4E8-44EB-48F7-9ACD-6E715FD5C34D}"/>
              </a:ext>
            </a:extLst>
          </p:cNvPr>
          <p:cNvSpPr txBox="1"/>
          <p:nvPr/>
        </p:nvSpPr>
        <p:spPr>
          <a:xfrm>
            <a:off x="5524816" y="3979855"/>
            <a:ext cx="177488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Brothers Mobile:</a:t>
            </a:r>
            <a:endParaRPr lang="en-US" sz="1200" dirty="0"/>
          </a:p>
          <a:p>
            <a:r>
              <a:rPr lang="en-US" sz="1200" dirty="0"/>
              <a:t>Sales </a:t>
            </a:r>
            <a:r>
              <a:rPr lang="en-US" sz="1200" dirty="0" smtClean="0"/>
              <a:t>Universe:36</a:t>
            </a:r>
            <a:endParaRPr lang="en-US" sz="1200" dirty="0"/>
          </a:p>
          <a:p>
            <a:r>
              <a:rPr lang="en-US" sz="1200" dirty="0"/>
              <a:t>R SO: </a:t>
            </a:r>
            <a:r>
              <a:rPr lang="en-US" sz="1200" dirty="0" smtClean="0"/>
              <a:t>5</a:t>
            </a:r>
            <a:endParaRPr lang="en-US" sz="1200" dirty="0"/>
          </a:p>
          <a:p>
            <a:r>
              <a:rPr lang="en-US" sz="1200" dirty="0"/>
              <a:t>V SO: </a:t>
            </a:r>
            <a:r>
              <a:rPr lang="en-US" sz="1200" dirty="0" smtClean="0"/>
              <a:t>10</a:t>
            </a:r>
            <a:endParaRPr lang="en-US" sz="1200" dirty="0"/>
          </a:p>
          <a:p>
            <a:r>
              <a:rPr lang="en-US" sz="1200" dirty="0"/>
              <a:t>O SO: 3</a:t>
            </a:r>
          </a:p>
          <a:p>
            <a:r>
              <a:rPr lang="en-US" sz="1200" dirty="0"/>
              <a:t>S </a:t>
            </a:r>
            <a:r>
              <a:rPr lang="en-US" sz="1200" dirty="0" smtClean="0"/>
              <a:t>SO:4</a:t>
            </a:r>
            <a:endParaRPr lang="en-US" sz="1200" dirty="0"/>
          </a:p>
          <a:p>
            <a:r>
              <a:rPr lang="en-US" sz="1200" dirty="0"/>
              <a:t>X </a:t>
            </a:r>
            <a:r>
              <a:rPr lang="en-US" sz="1200" dirty="0" smtClean="0"/>
              <a:t>SO:2</a:t>
            </a:r>
            <a:endParaRPr lang="en-US" sz="1200" dirty="0"/>
          </a:p>
          <a:p>
            <a:r>
              <a:rPr lang="en-US" sz="1200" dirty="0"/>
              <a:t>T SO: </a:t>
            </a:r>
            <a:r>
              <a:rPr lang="en-US" sz="1200" dirty="0" smtClean="0"/>
              <a:t>1</a:t>
            </a:r>
            <a:endParaRPr lang="en-US" sz="1200" dirty="0"/>
          </a:p>
          <a:p>
            <a:r>
              <a:rPr lang="en-US" sz="1200" dirty="0"/>
              <a:t>I</a:t>
            </a:r>
            <a:r>
              <a:rPr lang="en-US" sz="1200" dirty="0" smtClean="0"/>
              <a:t> </a:t>
            </a:r>
            <a:r>
              <a:rPr lang="en-US" sz="1200" dirty="0"/>
              <a:t>SO: </a:t>
            </a:r>
            <a:r>
              <a:rPr lang="en-US" sz="1200" dirty="0" smtClean="0"/>
              <a:t>1</a:t>
            </a:r>
            <a:endParaRPr lang="en-US" sz="1200" dirty="0"/>
          </a:p>
          <a:p>
            <a:r>
              <a:rPr lang="en-US" sz="1200" dirty="0" smtClean="0"/>
              <a:t>Others:10</a:t>
            </a:r>
            <a:endParaRPr lang="x-none" sz="12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DF64FF0-5702-487E-A84F-143110CAF38F}"/>
              </a:ext>
            </a:extLst>
          </p:cNvPr>
          <p:cNvSpPr txBox="1"/>
          <p:nvPr/>
        </p:nvSpPr>
        <p:spPr>
          <a:xfrm>
            <a:off x="2714005" y="5914920"/>
            <a:ext cx="33311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highlight>
                  <a:srgbClr val="FFFF00"/>
                </a:highlight>
              </a:rPr>
              <a:t>Plan:</a:t>
            </a:r>
            <a:r>
              <a:rPr lang="en-US" sz="1400" dirty="0" smtClean="0"/>
              <a:t> Some Sticker Branding</a:t>
            </a:r>
            <a:endParaRPr lang="en-US" sz="1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DF64FF0-5702-487E-A84F-143110CAF38F}"/>
              </a:ext>
            </a:extLst>
          </p:cNvPr>
          <p:cNvSpPr txBox="1"/>
          <p:nvPr/>
        </p:nvSpPr>
        <p:spPr>
          <a:xfrm>
            <a:off x="539558" y="5699477"/>
            <a:ext cx="343735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highlight>
                  <a:srgbClr val="FFFF00"/>
                </a:highlight>
              </a:rPr>
              <a:t>GRT </a:t>
            </a:r>
            <a:r>
              <a:rPr lang="en-US" sz="1400" b="1" dirty="0">
                <a:highlight>
                  <a:srgbClr val="FFFF00"/>
                </a:highlight>
              </a:rPr>
              <a:t>Shop:</a:t>
            </a:r>
          </a:p>
          <a:p>
            <a:r>
              <a:rPr lang="en-US" sz="1400" dirty="0"/>
              <a:t>TTL </a:t>
            </a:r>
            <a:r>
              <a:rPr lang="en-US" sz="1400" dirty="0" smtClean="0"/>
              <a:t>8 </a:t>
            </a:r>
            <a:r>
              <a:rPr lang="en-US" sz="1400" dirty="0" err="1"/>
              <a:t>realme</a:t>
            </a:r>
            <a:r>
              <a:rPr lang="en-US" sz="1400" dirty="0"/>
              <a:t> </a:t>
            </a:r>
            <a:r>
              <a:rPr lang="en-US" sz="1400" dirty="0" smtClean="0"/>
              <a:t>GRT </a:t>
            </a:r>
            <a:r>
              <a:rPr lang="en-US" sz="1400" dirty="0"/>
              <a:t>Shop</a:t>
            </a:r>
          </a:p>
          <a:p>
            <a:r>
              <a:rPr lang="en-US" sz="1400" dirty="0"/>
              <a:t>TTL </a:t>
            </a:r>
            <a:r>
              <a:rPr lang="en-US" sz="1400" dirty="0" smtClean="0"/>
              <a:t> GRT Sale:820 Pcs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0143968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4DD2FF-7879-4CF9-9B84-3177EE9C7D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374" y="98440"/>
            <a:ext cx="4139683" cy="290289"/>
          </a:xfrm>
        </p:spPr>
        <p:txBody>
          <a:bodyPr>
            <a:noAutofit/>
          </a:bodyPr>
          <a:lstStyle/>
          <a:p>
            <a:r>
              <a:rPr lang="en-US" sz="2000" b="1" dirty="0" err="1" smtClean="0"/>
              <a:t>Singra</a:t>
            </a:r>
            <a:r>
              <a:rPr lang="en-US" sz="2000" b="1" dirty="0" smtClean="0"/>
              <a:t> Thana Market: </a:t>
            </a:r>
            <a:endParaRPr lang="x-none" sz="20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B12007-DF7A-47CB-920B-56D66772FECD}"/>
              </a:ext>
            </a:extLst>
          </p:cNvPr>
          <p:cNvSpPr txBox="1"/>
          <p:nvPr/>
        </p:nvSpPr>
        <p:spPr>
          <a:xfrm>
            <a:off x="258374" y="427486"/>
            <a:ext cx="238342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highlight>
                  <a:srgbClr val="FFFF00"/>
                </a:highlight>
              </a:rPr>
              <a:t>A</a:t>
            </a:r>
            <a:r>
              <a:rPr lang="en-US" sz="1600" dirty="0">
                <a:highlight>
                  <a:srgbClr val="FFFF00"/>
                </a:highlight>
              </a:rPr>
              <a:t>.</a:t>
            </a:r>
            <a:r>
              <a:rPr lang="en-US" sz="1600" dirty="0"/>
              <a:t> Market </a:t>
            </a:r>
            <a:r>
              <a:rPr lang="en-US" sz="1600" dirty="0" smtClean="0"/>
              <a:t>Review</a:t>
            </a:r>
            <a:endParaRPr lang="en-US" sz="1600" dirty="0"/>
          </a:p>
          <a:p>
            <a:r>
              <a:rPr lang="en-US" sz="1600" dirty="0"/>
              <a:t>Sales </a:t>
            </a:r>
            <a:r>
              <a:rPr lang="en-US" sz="1600" dirty="0" smtClean="0"/>
              <a:t>Universe: 409</a:t>
            </a:r>
            <a:endParaRPr lang="en-US" sz="1600" dirty="0"/>
          </a:p>
          <a:p>
            <a:r>
              <a:rPr lang="en-US" sz="1600" dirty="0"/>
              <a:t>R SO: </a:t>
            </a:r>
            <a:r>
              <a:rPr lang="en-US" sz="1600" dirty="0" smtClean="0"/>
              <a:t>72</a:t>
            </a:r>
            <a:endParaRPr lang="en-US" sz="1600" dirty="0"/>
          </a:p>
          <a:p>
            <a:r>
              <a:rPr lang="en-US" sz="1600" dirty="0" smtClean="0"/>
              <a:t>R MKT Share: 17.60%</a:t>
            </a:r>
            <a:endParaRPr lang="en-US" sz="1600" dirty="0"/>
          </a:p>
          <a:p>
            <a:r>
              <a:rPr lang="en-US" sz="1600" dirty="0"/>
              <a:t>V </a:t>
            </a:r>
            <a:r>
              <a:rPr lang="en-US" sz="1600" dirty="0" smtClean="0"/>
              <a:t>SO:57</a:t>
            </a:r>
          </a:p>
          <a:p>
            <a:r>
              <a:rPr lang="en-US" sz="1600" dirty="0" smtClean="0"/>
              <a:t>V </a:t>
            </a:r>
            <a:r>
              <a:rPr lang="en-US" sz="1600" dirty="0"/>
              <a:t>MKT </a:t>
            </a:r>
            <a:r>
              <a:rPr lang="en-US" sz="1600" dirty="0" smtClean="0"/>
              <a:t>Share:13.93%</a:t>
            </a:r>
            <a:endParaRPr lang="en-US" sz="1600" dirty="0"/>
          </a:p>
          <a:p>
            <a:r>
              <a:rPr lang="en-US" sz="1600" dirty="0"/>
              <a:t>O </a:t>
            </a:r>
            <a:r>
              <a:rPr lang="en-US" sz="1600" dirty="0" smtClean="0"/>
              <a:t>SO:38</a:t>
            </a:r>
          </a:p>
          <a:p>
            <a:r>
              <a:rPr lang="en-US" sz="1600" dirty="0" smtClean="0"/>
              <a:t>O </a:t>
            </a:r>
            <a:r>
              <a:rPr lang="en-US" sz="1600" dirty="0"/>
              <a:t>MKT </a:t>
            </a:r>
            <a:r>
              <a:rPr lang="en-US" sz="1600" dirty="0" smtClean="0"/>
              <a:t>Share:9.29%</a:t>
            </a: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/>
              <a:t>X </a:t>
            </a:r>
            <a:r>
              <a:rPr lang="en-US" sz="1600" dirty="0" smtClean="0"/>
              <a:t>SO:35</a:t>
            </a:r>
          </a:p>
          <a:p>
            <a:r>
              <a:rPr lang="en-US" sz="1600" dirty="0" smtClean="0"/>
              <a:t>X </a:t>
            </a:r>
            <a:r>
              <a:rPr lang="en-US" sz="1600" dirty="0"/>
              <a:t>MKT </a:t>
            </a:r>
            <a:r>
              <a:rPr lang="en-US" sz="1600" dirty="0" smtClean="0"/>
              <a:t>Share:8.55%</a:t>
            </a:r>
            <a:endParaRPr lang="en-US" sz="1600" dirty="0"/>
          </a:p>
          <a:p>
            <a:r>
              <a:rPr lang="en-US" sz="1600" dirty="0"/>
              <a:t>S </a:t>
            </a:r>
            <a:r>
              <a:rPr lang="en-US" sz="1600" dirty="0" smtClean="0"/>
              <a:t>SO:84</a:t>
            </a:r>
          </a:p>
          <a:p>
            <a:r>
              <a:rPr lang="en-US" sz="1600" dirty="0" smtClean="0"/>
              <a:t>S </a:t>
            </a:r>
            <a:r>
              <a:rPr lang="en-US" sz="1600" dirty="0"/>
              <a:t>MKT </a:t>
            </a:r>
            <a:r>
              <a:rPr lang="en-US" sz="1600" dirty="0" smtClean="0"/>
              <a:t>Share:20.53%</a:t>
            </a:r>
            <a:endParaRPr lang="en-US" sz="1600" dirty="0"/>
          </a:p>
          <a:p>
            <a:r>
              <a:rPr lang="en-US" sz="1600" dirty="0"/>
              <a:t>T </a:t>
            </a:r>
            <a:r>
              <a:rPr lang="en-US" sz="1600" dirty="0" smtClean="0"/>
              <a:t>SO:17</a:t>
            </a:r>
          </a:p>
          <a:p>
            <a:r>
              <a:rPr lang="en-US" sz="1600" dirty="0" smtClean="0"/>
              <a:t>T </a:t>
            </a:r>
            <a:r>
              <a:rPr lang="en-US" sz="1600" dirty="0"/>
              <a:t>MKT </a:t>
            </a:r>
            <a:r>
              <a:rPr lang="en-US" sz="1600" dirty="0" smtClean="0"/>
              <a:t>Share:1.71%</a:t>
            </a:r>
            <a:endParaRPr lang="en-US" sz="1600" dirty="0"/>
          </a:p>
          <a:p>
            <a:r>
              <a:rPr lang="en-US" sz="1600" dirty="0"/>
              <a:t>I </a:t>
            </a:r>
            <a:r>
              <a:rPr lang="en-US" sz="1600" dirty="0" smtClean="0"/>
              <a:t>SO:30</a:t>
            </a:r>
          </a:p>
          <a:p>
            <a:r>
              <a:rPr lang="en-US" sz="1600" dirty="0" smtClean="0"/>
              <a:t>I </a:t>
            </a:r>
            <a:r>
              <a:rPr lang="en-US" sz="1600" dirty="0"/>
              <a:t>MKT </a:t>
            </a:r>
            <a:r>
              <a:rPr lang="en-US" sz="1600" dirty="0" smtClean="0"/>
              <a:t>Share:7.33%</a:t>
            </a:r>
            <a:endParaRPr lang="en-US" sz="1600" dirty="0"/>
          </a:p>
          <a:p>
            <a:r>
              <a:rPr lang="en-US" sz="1600" dirty="0" smtClean="0"/>
              <a:t>Other:76</a:t>
            </a:r>
          </a:p>
          <a:p>
            <a:r>
              <a:rPr lang="en-US" sz="1600" dirty="0"/>
              <a:t>I MKT </a:t>
            </a:r>
            <a:r>
              <a:rPr lang="en-US" sz="1600" dirty="0" smtClean="0"/>
              <a:t>Share:18.58%</a:t>
            </a:r>
            <a:endParaRPr lang="en-US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9A0786-9668-4254-9E2D-15B8F42A3BFE}"/>
              </a:ext>
            </a:extLst>
          </p:cNvPr>
          <p:cNvSpPr txBox="1"/>
          <p:nvPr/>
        </p:nvSpPr>
        <p:spPr>
          <a:xfrm>
            <a:off x="6858210" y="318514"/>
            <a:ext cx="2470615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highlight>
                  <a:srgbClr val="FFFF00"/>
                </a:highlight>
              </a:rPr>
              <a:t>D</a:t>
            </a:r>
            <a:r>
              <a:rPr lang="en-US" sz="1600" dirty="0">
                <a:highlight>
                  <a:srgbClr val="FFFF00"/>
                </a:highlight>
              </a:rPr>
              <a:t>.</a:t>
            </a:r>
            <a:r>
              <a:rPr lang="en-US" sz="1600" dirty="0"/>
              <a:t> CS </a:t>
            </a:r>
            <a:r>
              <a:rPr lang="en-US" sz="1600" dirty="0" smtClean="0"/>
              <a:t>Universe: 1</a:t>
            </a:r>
            <a:endParaRPr lang="en-US" sz="1600" dirty="0"/>
          </a:p>
          <a:p>
            <a:r>
              <a:rPr lang="en-US" sz="1600" dirty="0"/>
              <a:t>R CS: </a:t>
            </a:r>
            <a:r>
              <a:rPr lang="en-US" sz="1600" dirty="0" smtClean="0"/>
              <a:t>1 (50 pcs)</a:t>
            </a:r>
            <a:endParaRPr lang="en-US" sz="1600" dirty="0"/>
          </a:p>
          <a:p>
            <a:r>
              <a:rPr lang="en-US" sz="1600" dirty="0"/>
              <a:t>R CS Share: </a:t>
            </a:r>
            <a:r>
              <a:rPr lang="en-US" sz="1600" dirty="0" smtClean="0"/>
              <a:t>100%</a:t>
            </a:r>
            <a:endParaRPr lang="en-US" sz="1600" dirty="0"/>
          </a:p>
          <a:p>
            <a:r>
              <a:rPr lang="en-US" sz="1600" dirty="0"/>
              <a:t>V </a:t>
            </a:r>
            <a:r>
              <a:rPr lang="en-US" sz="1600" dirty="0" smtClean="0"/>
              <a:t>CS:0</a:t>
            </a:r>
          </a:p>
          <a:p>
            <a:r>
              <a:rPr lang="en-US" sz="1600" dirty="0" smtClean="0"/>
              <a:t>V </a:t>
            </a:r>
            <a:r>
              <a:rPr lang="en-US" sz="1600" dirty="0"/>
              <a:t>CS Share: </a:t>
            </a:r>
            <a:endParaRPr lang="en-US" sz="1600" dirty="0" smtClean="0"/>
          </a:p>
          <a:p>
            <a:r>
              <a:rPr lang="en-US" sz="1600" dirty="0" smtClean="0"/>
              <a:t>O CS:0</a:t>
            </a:r>
          </a:p>
          <a:p>
            <a:r>
              <a:rPr lang="en-US" sz="1600" dirty="0" smtClean="0"/>
              <a:t>O </a:t>
            </a:r>
            <a:r>
              <a:rPr lang="en-US" sz="1600" dirty="0"/>
              <a:t>CS </a:t>
            </a:r>
            <a:r>
              <a:rPr lang="en-US" sz="1600" dirty="0" smtClean="0"/>
              <a:t>Share:0</a:t>
            </a: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/>
              <a:t>X CS: </a:t>
            </a:r>
            <a:r>
              <a:rPr lang="en-US" sz="1600" dirty="0" smtClean="0"/>
              <a:t>0</a:t>
            </a:r>
          </a:p>
          <a:p>
            <a:r>
              <a:rPr lang="en-US" sz="1600" dirty="0" smtClean="0"/>
              <a:t>X </a:t>
            </a:r>
            <a:r>
              <a:rPr lang="en-US" sz="1600" dirty="0"/>
              <a:t>CS Share: </a:t>
            </a:r>
            <a:r>
              <a:rPr lang="en-US" sz="1600" dirty="0" smtClean="0"/>
              <a:t>0</a:t>
            </a:r>
            <a:endParaRPr lang="en-US" sz="1600" dirty="0"/>
          </a:p>
          <a:p>
            <a:r>
              <a:rPr lang="en-US" sz="1600" dirty="0"/>
              <a:t>S CS: </a:t>
            </a:r>
            <a:r>
              <a:rPr lang="en-US" sz="1600" dirty="0" smtClean="0"/>
              <a:t>0</a:t>
            </a:r>
          </a:p>
          <a:p>
            <a:r>
              <a:rPr lang="en-US" sz="1600" dirty="0" smtClean="0"/>
              <a:t>S </a:t>
            </a:r>
            <a:r>
              <a:rPr lang="en-US" sz="1600" dirty="0"/>
              <a:t>CS Share: </a:t>
            </a:r>
            <a:r>
              <a:rPr lang="en-US" sz="1600" dirty="0" smtClean="0"/>
              <a:t>0</a:t>
            </a:r>
            <a:endParaRPr lang="en-US" sz="1600" dirty="0"/>
          </a:p>
          <a:p>
            <a:r>
              <a:rPr lang="en-US" sz="1600" dirty="0"/>
              <a:t>T CS: </a:t>
            </a:r>
            <a:r>
              <a:rPr lang="en-US" sz="1600" dirty="0" smtClean="0"/>
              <a:t>0</a:t>
            </a:r>
          </a:p>
          <a:p>
            <a:r>
              <a:rPr lang="en-US" sz="1600" dirty="0" smtClean="0"/>
              <a:t>T </a:t>
            </a:r>
            <a:r>
              <a:rPr lang="en-US" sz="1600" dirty="0"/>
              <a:t>CS Share: </a:t>
            </a:r>
            <a:r>
              <a:rPr lang="en-US" sz="1600" dirty="0" smtClean="0"/>
              <a:t>0</a:t>
            </a:r>
            <a:endParaRPr lang="en-US" sz="1600" dirty="0"/>
          </a:p>
          <a:p>
            <a:r>
              <a:rPr lang="en-US" sz="1600" dirty="0"/>
              <a:t>I CS: </a:t>
            </a:r>
            <a:r>
              <a:rPr lang="en-US" sz="1600" dirty="0" smtClean="0"/>
              <a:t>0</a:t>
            </a:r>
          </a:p>
          <a:p>
            <a:r>
              <a:rPr lang="en-US" sz="1600" dirty="0" smtClean="0"/>
              <a:t>I </a:t>
            </a:r>
            <a:r>
              <a:rPr lang="en-US" sz="1600" dirty="0"/>
              <a:t>CS Share: </a:t>
            </a:r>
            <a:r>
              <a:rPr lang="en-US" sz="1600" dirty="0" smtClean="0"/>
              <a:t>0</a:t>
            </a:r>
          </a:p>
          <a:p>
            <a:r>
              <a:rPr lang="en-US" sz="1600" dirty="0" smtClean="0"/>
              <a:t>Other</a:t>
            </a:r>
            <a:r>
              <a:rPr lang="en-US" sz="1600" dirty="0"/>
              <a:t>: 0</a:t>
            </a:r>
            <a:r>
              <a:rPr lang="en-US" sz="1600" dirty="0" smtClean="0"/>
              <a:t> </a:t>
            </a:r>
          </a:p>
          <a:p>
            <a:r>
              <a:rPr lang="en-US" sz="1600" dirty="0" smtClean="0"/>
              <a:t>Others </a:t>
            </a:r>
            <a:r>
              <a:rPr lang="en-US" sz="1600" dirty="0"/>
              <a:t>CS </a:t>
            </a:r>
            <a:r>
              <a:rPr lang="en-US" sz="1600" dirty="0" smtClean="0"/>
              <a:t>Share:0</a:t>
            </a:r>
            <a:endParaRPr lang="en-US" sz="1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9A0786-9668-4254-9E2D-15B8F42A3BFE}"/>
              </a:ext>
            </a:extLst>
          </p:cNvPr>
          <p:cNvSpPr txBox="1"/>
          <p:nvPr/>
        </p:nvSpPr>
        <p:spPr>
          <a:xfrm>
            <a:off x="2384116" y="418737"/>
            <a:ext cx="218834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highlight>
                  <a:srgbClr val="FFFF00"/>
                </a:highlight>
              </a:rPr>
              <a:t>B</a:t>
            </a:r>
            <a:r>
              <a:rPr lang="en-US" sz="1600" dirty="0">
                <a:highlight>
                  <a:srgbClr val="FFFF00"/>
                </a:highlight>
              </a:rPr>
              <a:t>.</a:t>
            </a:r>
            <a:r>
              <a:rPr lang="en-US" sz="1600" dirty="0"/>
              <a:t> Retail </a:t>
            </a:r>
            <a:r>
              <a:rPr lang="en-US" sz="1600" dirty="0" smtClean="0"/>
              <a:t>Universe: 5</a:t>
            </a:r>
            <a:endParaRPr lang="en-US" sz="1600" dirty="0"/>
          </a:p>
          <a:p>
            <a:r>
              <a:rPr lang="en-US" sz="1600" dirty="0"/>
              <a:t>R WOD: </a:t>
            </a:r>
            <a:r>
              <a:rPr lang="en-US" sz="1600" dirty="0" smtClean="0"/>
              <a:t>2</a:t>
            </a:r>
            <a:endParaRPr lang="en-US" sz="1600" dirty="0"/>
          </a:p>
          <a:p>
            <a:r>
              <a:rPr lang="en-US" sz="1600" dirty="0"/>
              <a:t>V </a:t>
            </a:r>
            <a:r>
              <a:rPr lang="en-US" sz="1600" dirty="0" smtClean="0"/>
              <a:t>WOD-2</a:t>
            </a:r>
            <a:endParaRPr lang="en-US" sz="1600" dirty="0"/>
          </a:p>
          <a:p>
            <a:r>
              <a:rPr lang="en-US" sz="1600" dirty="0"/>
              <a:t>O WOD: 2</a:t>
            </a:r>
          </a:p>
          <a:p>
            <a:r>
              <a:rPr lang="en-US" sz="1600" dirty="0" smtClean="0"/>
              <a:t>X </a:t>
            </a:r>
            <a:r>
              <a:rPr lang="en-US" sz="1600" dirty="0"/>
              <a:t>WOD: </a:t>
            </a:r>
            <a:r>
              <a:rPr lang="en-US" sz="1600" dirty="0" smtClean="0"/>
              <a:t>2</a:t>
            </a: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/>
              <a:t>S </a:t>
            </a:r>
            <a:r>
              <a:rPr lang="en-US" sz="1600" dirty="0" smtClean="0"/>
              <a:t>WOD:3</a:t>
            </a:r>
            <a:endParaRPr lang="en-US" sz="1600" dirty="0"/>
          </a:p>
          <a:p>
            <a:r>
              <a:rPr lang="en-US" sz="1600" dirty="0"/>
              <a:t>T WOD: 2</a:t>
            </a:r>
          </a:p>
          <a:p>
            <a:r>
              <a:rPr lang="en-US" sz="1600" dirty="0"/>
              <a:t>I WOD: </a:t>
            </a:r>
            <a:r>
              <a:rPr lang="en-US" sz="1600" dirty="0" smtClean="0"/>
              <a:t>2</a:t>
            </a:r>
            <a:endParaRPr lang="en-US" sz="1600" dirty="0"/>
          </a:p>
          <a:p>
            <a:r>
              <a:rPr lang="en-US" sz="1600" dirty="0" smtClean="0"/>
              <a:t>Others WOD: 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9A0786-9668-4254-9E2D-15B8F42A3BFE}"/>
              </a:ext>
            </a:extLst>
          </p:cNvPr>
          <p:cNvSpPr txBox="1"/>
          <p:nvPr/>
        </p:nvSpPr>
        <p:spPr>
          <a:xfrm>
            <a:off x="4778147" y="332228"/>
            <a:ext cx="2220749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highlight>
                  <a:srgbClr val="FFFF00"/>
                </a:highlight>
              </a:rPr>
              <a:t>C</a:t>
            </a:r>
            <a:r>
              <a:rPr lang="en-US" sz="1600" dirty="0">
                <a:highlight>
                  <a:srgbClr val="FFFF00"/>
                </a:highlight>
              </a:rPr>
              <a:t>.</a:t>
            </a:r>
            <a:r>
              <a:rPr lang="en-US" sz="1600" dirty="0"/>
              <a:t> BS </a:t>
            </a:r>
            <a:r>
              <a:rPr lang="en-US" sz="1600" dirty="0" smtClean="0"/>
              <a:t>Universe: 1</a:t>
            </a:r>
            <a:endParaRPr lang="en-US" sz="1600" dirty="0"/>
          </a:p>
          <a:p>
            <a:r>
              <a:rPr lang="en-US" sz="1600" dirty="0"/>
              <a:t>R BS: 0</a:t>
            </a:r>
          </a:p>
          <a:p>
            <a:r>
              <a:rPr lang="en-US" sz="1600" dirty="0"/>
              <a:t>R BS Share: 0</a:t>
            </a:r>
            <a:r>
              <a:rPr lang="en-US" sz="1600" dirty="0" smtClean="0"/>
              <a:t> </a:t>
            </a:r>
            <a:endParaRPr lang="en-US" sz="1600" dirty="0"/>
          </a:p>
          <a:p>
            <a:r>
              <a:rPr lang="en-US" sz="1600" dirty="0"/>
              <a:t>V BS: 0</a:t>
            </a:r>
            <a:endParaRPr lang="en-US" sz="1600" dirty="0" smtClean="0"/>
          </a:p>
          <a:p>
            <a:r>
              <a:rPr lang="en-US" sz="1600" dirty="0" smtClean="0"/>
              <a:t>V </a:t>
            </a:r>
            <a:r>
              <a:rPr lang="en-US" sz="1600" dirty="0"/>
              <a:t>BS Share: 0</a:t>
            </a:r>
          </a:p>
          <a:p>
            <a:r>
              <a:rPr lang="en-US" sz="1600" dirty="0"/>
              <a:t>O BS: 0</a:t>
            </a:r>
            <a:endParaRPr lang="en-US" sz="1600" dirty="0" smtClean="0"/>
          </a:p>
          <a:p>
            <a:r>
              <a:rPr lang="en-US" sz="1600" dirty="0" smtClean="0"/>
              <a:t>O </a:t>
            </a:r>
            <a:r>
              <a:rPr lang="en-US" sz="1600" dirty="0"/>
              <a:t>BS </a:t>
            </a:r>
            <a:r>
              <a:rPr lang="en-US" sz="1600" dirty="0" smtClean="0"/>
              <a:t>Share:0 </a:t>
            </a: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/>
              <a:t>X BS: 0</a:t>
            </a:r>
            <a:endParaRPr lang="en-US" sz="1600" dirty="0" smtClean="0"/>
          </a:p>
          <a:p>
            <a:r>
              <a:rPr lang="en-US" sz="1600" dirty="0" smtClean="0"/>
              <a:t>X </a:t>
            </a:r>
            <a:r>
              <a:rPr lang="en-US" sz="1600" dirty="0"/>
              <a:t>BS </a:t>
            </a:r>
            <a:r>
              <a:rPr lang="en-US" sz="1600" dirty="0" smtClean="0"/>
              <a:t>Share:0</a:t>
            </a:r>
            <a:endParaRPr lang="en-US" sz="1600" dirty="0"/>
          </a:p>
          <a:p>
            <a:r>
              <a:rPr lang="en-US" sz="1600" dirty="0"/>
              <a:t>S BS: </a:t>
            </a:r>
            <a:r>
              <a:rPr lang="en-US" sz="1600" dirty="0" smtClean="0"/>
              <a:t>1</a:t>
            </a:r>
          </a:p>
          <a:p>
            <a:r>
              <a:rPr lang="en-US" sz="1600" dirty="0" smtClean="0"/>
              <a:t>S </a:t>
            </a:r>
            <a:r>
              <a:rPr lang="en-US" sz="1600" dirty="0"/>
              <a:t>BS </a:t>
            </a:r>
            <a:r>
              <a:rPr lang="en-US" sz="1600" dirty="0" smtClean="0"/>
              <a:t>Share:100%</a:t>
            </a:r>
            <a:endParaRPr lang="en-US" sz="1600" dirty="0"/>
          </a:p>
          <a:p>
            <a:r>
              <a:rPr lang="en-US" sz="1600" dirty="0"/>
              <a:t>T </a:t>
            </a:r>
            <a:r>
              <a:rPr lang="en-US" sz="1600" dirty="0" smtClean="0"/>
              <a:t>BS:0</a:t>
            </a:r>
            <a:endParaRPr lang="en-US" sz="1600" dirty="0"/>
          </a:p>
          <a:p>
            <a:r>
              <a:rPr lang="en-US" sz="1600" dirty="0"/>
              <a:t>I BS: </a:t>
            </a:r>
            <a:r>
              <a:rPr lang="en-US" sz="1600" dirty="0" smtClean="0"/>
              <a:t>0</a:t>
            </a:r>
            <a:endParaRPr lang="en-US" sz="1600" dirty="0"/>
          </a:p>
          <a:p>
            <a:r>
              <a:rPr lang="en-US" sz="1600" dirty="0"/>
              <a:t>Other: </a:t>
            </a:r>
            <a:r>
              <a:rPr lang="en-US" sz="1600" dirty="0" smtClean="0"/>
              <a:t>0</a:t>
            </a:r>
            <a:endParaRPr lang="en-US" sz="1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9A0786-9668-4254-9E2D-15B8F42A3BFE}"/>
              </a:ext>
            </a:extLst>
          </p:cNvPr>
          <p:cNvSpPr txBox="1"/>
          <p:nvPr/>
        </p:nvSpPr>
        <p:spPr>
          <a:xfrm>
            <a:off x="9807288" y="318514"/>
            <a:ext cx="2205783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highlight>
                  <a:srgbClr val="FFFF00"/>
                </a:highlight>
              </a:rPr>
              <a:t>E</a:t>
            </a:r>
            <a:r>
              <a:rPr lang="en-US" sz="1600" dirty="0">
                <a:highlight>
                  <a:srgbClr val="FFFF00"/>
                </a:highlight>
              </a:rPr>
              <a:t>.</a:t>
            </a:r>
            <a:r>
              <a:rPr lang="en-US" sz="1600" dirty="0"/>
              <a:t> GRT </a:t>
            </a:r>
            <a:r>
              <a:rPr lang="en-US" sz="1600" dirty="0" smtClean="0"/>
              <a:t>Universe: </a:t>
            </a:r>
            <a:r>
              <a:rPr lang="en-US" sz="1600" dirty="0"/>
              <a:t>4</a:t>
            </a:r>
          </a:p>
          <a:p>
            <a:r>
              <a:rPr lang="en-US" sz="1600" dirty="0"/>
              <a:t>R GRT: 1</a:t>
            </a:r>
            <a:r>
              <a:rPr lang="en-US" sz="1600" dirty="0" smtClean="0"/>
              <a:t>(22pcs</a:t>
            </a:r>
            <a:r>
              <a:rPr lang="en-US" sz="1600" dirty="0"/>
              <a:t>)</a:t>
            </a:r>
          </a:p>
          <a:p>
            <a:r>
              <a:rPr lang="en-US" sz="1600" dirty="0"/>
              <a:t>R GRT Share: </a:t>
            </a:r>
            <a:r>
              <a:rPr lang="en-US" sz="1600" dirty="0" smtClean="0"/>
              <a:t>20%</a:t>
            </a:r>
            <a:endParaRPr lang="en-US" sz="1600" dirty="0"/>
          </a:p>
          <a:p>
            <a:r>
              <a:rPr lang="en-US" sz="1600" dirty="0"/>
              <a:t>V </a:t>
            </a:r>
            <a:r>
              <a:rPr lang="en-US" sz="1600" dirty="0" smtClean="0"/>
              <a:t>GRT: 2(57pcs)</a:t>
            </a:r>
          </a:p>
          <a:p>
            <a:r>
              <a:rPr lang="en-US" sz="1600" dirty="0" smtClean="0"/>
              <a:t>V </a:t>
            </a:r>
            <a:r>
              <a:rPr lang="en-US" sz="1600" dirty="0"/>
              <a:t>GRT Share: </a:t>
            </a:r>
            <a:r>
              <a:rPr lang="en-US" sz="1600" dirty="0" smtClean="0"/>
              <a:t>40%</a:t>
            </a:r>
            <a:endParaRPr lang="en-US" sz="1600" dirty="0"/>
          </a:p>
          <a:p>
            <a:r>
              <a:rPr lang="en-US" sz="1600" dirty="0"/>
              <a:t>O </a:t>
            </a:r>
            <a:r>
              <a:rPr lang="en-US" sz="1600" dirty="0" smtClean="0"/>
              <a:t>GRT:2(38pcs)</a:t>
            </a:r>
          </a:p>
          <a:p>
            <a:r>
              <a:rPr lang="en-US" sz="1600" dirty="0" smtClean="0"/>
              <a:t>O </a:t>
            </a:r>
            <a:r>
              <a:rPr lang="en-US" sz="1600" dirty="0"/>
              <a:t>GRT Share: </a:t>
            </a:r>
            <a:r>
              <a:rPr lang="en-US" sz="1600" dirty="0" smtClean="0"/>
              <a:t>40%</a:t>
            </a: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/>
              <a:t>X GRT: </a:t>
            </a:r>
            <a:r>
              <a:rPr lang="en-US" sz="1600" dirty="0" smtClean="0"/>
              <a:t>2(35 pcs)</a:t>
            </a:r>
          </a:p>
          <a:p>
            <a:r>
              <a:rPr lang="en-US" sz="1600" dirty="0" smtClean="0"/>
              <a:t>X </a:t>
            </a:r>
            <a:r>
              <a:rPr lang="en-US" sz="1600" dirty="0"/>
              <a:t>GRT Share: 4</a:t>
            </a:r>
            <a:r>
              <a:rPr lang="en-US" sz="1600" dirty="0" smtClean="0"/>
              <a:t>0%</a:t>
            </a:r>
            <a:endParaRPr lang="en-US" sz="1600" dirty="0"/>
          </a:p>
          <a:p>
            <a:r>
              <a:rPr lang="en-US" sz="1600" dirty="0"/>
              <a:t>S GRT: </a:t>
            </a:r>
            <a:r>
              <a:rPr lang="en-US" sz="1600" dirty="0" smtClean="0"/>
              <a:t>2(30 pcs)</a:t>
            </a:r>
          </a:p>
          <a:p>
            <a:r>
              <a:rPr lang="en-US" sz="1600" dirty="0" smtClean="0"/>
              <a:t>S </a:t>
            </a:r>
            <a:r>
              <a:rPr lang="en-US" sz="1600" dirty="0"/>
              <a:t>GRT Share: 4</a:t>
            </a:r>
            <a:r>
              <a:rPr lang="en-US" sz="1600" dirty="0" smtClean="0"/>
              <a:t>0%</a:t>
            </a:r>
            <a:endParaRPr lang="en-US" sz="1600" dirty="0"/>
          </a:p>
          <a:p>
            <a:r>
              <a:rPr lang="en-US" sz="1600" dirty="0"/>
              <a:t>T GRT: </a:t>
            </a:r>
            <a:r>
              <a:rPr lang="en-US" sz="1600" dirty="0" smtClean="0"/>
              <a:t>2 (17pcs)</a:t>
            </a:r>
          </a:p>
          <a:p>
            <a:r>
              <a:rPr lang="en-US" sz="1600" dirty="0" smtClean="0"/>
              <a:t>T </a:t>
            </a:r>
            <a:r>
              <a:rPr lang="en-US" sz="1600" dirty="0"/>
              <a:t>GRT Share: 4</a:t>
            </a:r>
            <a:r>
              <a:rPr lang="en-US" sz="1600" dirty="0" smtClean="0"/>
              <a:t>0%</a:t>
            </a:r>
            <a:endParaRPr lang="en-US" sz="1600" dirty="0"/>
          </a:p>
          <a:p>
            <a:r>
              <a:rPr lang="en-US" sz="1600" dirty="0"/>
              <a:t>I GRT: 2</a:t>
            </a:r>
            <a:r>
              <a:rPr lang="en-US" sz="1600" dirty="0" smtClean="0"/>
              <a:t> (30pcs)</a:t>
            </a:r>
          </a:p>
          <a:p>
            <a:r>
              <a:rPr lang="en-US" sz="1600" dirty="0" smtClean="0"/>
              <a:t>I </a:t>
            </a:r>
            <a:r>
              <a:rPr lang="en-US" sz="1600" dirty="0"/>
              <a:t>GRT Share: 4</a:t>
            </a:r>
            <a:r>
              <a:rPr lang="en-US" sz="1600" dirty="0" smtClean="0"/>
              <a:t>0%</a:t>
            </a:r>
            <a:endParaRPr lang="en-US" sz="1600" dirty="0"/>
          </a:p>
          <a:p>
            <a:r>
              <a:rPr lang="en-US" sz="1600" dirty="0"/>
              <a:t>Other: </a:t>
            </a:r>
            <a:r>
              <a:rPr lang="en-US" sz="1600" dirty="0" smtClean="0"/>
              <a:t>4 (76pcs)</a:t>
            </a:r>
          </a:p>
          <a:p>
            <a:r>
              <a:rPr lang="en-US" sz="1600" dirty="0" smtClean="0"/>
              <a:t>Others </a:t>
            </a:r>
            <a:r>
              <a:rPr lang="en-US" sz="1600" dirty="0"/>
              <a:t>GRT </a:t>
            </a:r>
            <a:r>
              <a:rPr lang="en-US" sz="1600" dirty="0" smtClean="0"/>
              <a:t>Share:80%</a:t>
            </a:r>
            <a:endParaRPr lang="en-US" sz="1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98BDB54-3C5C-4B24-9A60-F99A39C25487}"/>
              </a:ext>
            </a:extLst>
          </p:cNvPr>
          <p:cNvSpPr txBox="1"/>
          <p:nvPr/>
        </p:nvSpPr>
        <p:spPr>
          <a:xfrm>
            <a:off x="3251616" y="5163717"/>
            <a:ext cx="186018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highlight>
                  <a:srgbClr val="FFFF00"/>
                </a:highlight>
              </a:rPr>
              <a:t>G</a:t>
            </a:r>
            <a:r>
              <a:rPr lang="en-US" dirty="0">
                <a:highlight>
                  <a:srgbClr val="FFFF00"/>
                </a:highlight>
              </a:rPr>
              <a:t>.</a:t>
            </a:r>
            <a:r>
              <a:rPr lang="en-US" dirty="0"/>
              <a:t> </a:t>
            </a:r>
            <a:r>
              <a:rPr lang="en-US" dirty="0" err="1"/>
              <a:t>realme</a:t>
            </a:r>
            <a:r>
              <a:rPr lang="en-US" dirty="0"/>
              <a:t> RSM: 1 </a:t>
            </a:r>
          </a:p>
          <a:p>
            <a:r>
              <a:rPr lang="en-US" dirty="0" err="1"/>
              <a:t>realme</a:t>
            </a:r>
            <a:r>
              <a:rPr lang="en-US" dirty="0"/>
              <a:t> ASM: </a:t>
            </a:r>
            <a:r>
              <a:rPr lang="en-US" dirty="0" smtClean="0"/>
              <a:t>1</a:t>
            </a:r>
            <a:endParaRPr lang="en-US" dirty="0"/>
          </a:p>
          <a:p>
            <a:r>
              <a:rPr lang="en-US" dirty="0"/>
              <a:t>TSM: 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E05E1A-487D-402F-8646-A343E62AFFEA}"/>
              </a:ext>
            </a:extLst>
          </p:cNvPr>
          <p:cNvSpPr txBox="1"/>
          <p:nvPr/>
        </p:nvSpPr>
        <p:spPr>
          <a:xfrm>
            <a:off x="258374" y="5163717"/>
            <a:ext cx="255603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highlight>
                  <a:srgbClr val="FFFF00"/>
                </a:highlight>
              </a:rPr>
              <a:t>F</a:t>
            </a:r>
            <a:r>
              <a:rPr lang="en-US" sz="1600" dirty="0">
                <a:highlight>
                  <a:srgbClr val="FFFF00"/>
                </a:highlight>
              </a:rPr>
              <a:t>.</a:t>
            </a:r>
            <a:r>
              <a:rPr lang="en-US" sz="1600" dirty="0"/>
              <a:t> </a:t>
            </a:r>
            <a:r>
              <a:rPr lang="en-US" sz="1600" dirty="0" err="1"/>
              <a:t>realme</a:t>
            </a:r>
            <a:r>
              <a:rPr lang="en-US" sz="1600" dirty="0"/>
              <a:t> Dealer: </a:t>
            </a:r>
            <a:r>
              <a:rPr lang="en-US" sz="1600" dirty="0" smtClean="0"/>
              <a:t>1</a:t>
            </a:r>
          </a:p>
          <a:p>
            <a:r>
              <a:rPr lang="en-US" sz="1600" dirty="0" smtClean="0"/>
              <a:t>TTL </a:t>
            </a:r>
            <a:r>
              <a:rPr lang="en-US" sz="1600" dirty="0"/>
              <a:t>Investment: </a:t>
            </a:r>
            <a:r>
              <a:rPr lang="en-US" sz="1600" dirty="0" smtClean="0"/>
              <a:t>90Lac </a:t>
            </a:r>
          </a:p>
          <a:p>
            <a:r>
              <a:rPr lang="en-US" sz="1600" dirty="0" smtClean="0"/>
              <a:t>Inventory: 3.5 Lac</a:t>
            </a:r>
          </a:p>
          <a:p>
            <a:r>
              <a:rPr lang="en-US" sz="1600" dirty="0" smtClean="0"/>
              <a:t>TTL Market  </a:t>
            </a:r>
            <a:r>
              <a:rPr lang="en-US" sz="1600" dirty="0"/>
              <a:t>due: 7</a:t>
            </a:r>
            <a:r>
              <a:rPr lang="en-US" sz="1600" dirty="0" smtClean="0"/>
              <a:t>Lac </a:t>
            </a:r>
          </a:p>
          <a:p>
            <a:r>
              <a:rPr lang="en-US" sz="1600" dirty="0" err="1" smtClean="0"/>
              <a:t>Lalpur</a:t>
            </a:r>
            <a:r>
              <a:rPr lang="en-US" sz="1600" dirty="0" smtClean="0"/>
              <a:t> Market </a:t>
            </a:r>
            <a:r>
              <a:rPr lang="en-US" sz="1600" dirty="0"/>
              <a:t>Due: </a:t>
            </a:r>
            <a:r>
              <a:rPr lang="en-US" sz="1600" dirty="0" smtClean="0"/>
              <a:t>.5 lac</a:t>
            </a:r>
            <a:endParaRPr lang="en-US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837AE5-D82D-44ED-9C72-D40214200F6A}"/>
              </a:ext>
            </a:extLst>
          </p:cNvPr>
          <p:cNvSpPr txBox="1"/>
          <p:nvPr/>
        </p:nvSpPr>
        <p:spPr>
          <a:xfrm>
            <a:off x="5807979" y="6488668"/>
            <a:ext cx="31063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Main market – </a:t>
            </a:r>
            <a:r>
              <a:rPr lang="en-US" dirty="0" err="1" smtClean="0"/>
              <a:t>Natore</a:t>
            </a:r>
            <a:r>
              <a:rPr lang="en-US" dirty="0" smtClean="0"/>
              <a:t> </a:t>
            </a:r>
            <a:r>
              <a:rPr lang="en-US" dirty="0"/>
              <a:t>Distance</a:t>
            </a:r>
            <a:endParaRPr lang="x-none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B2CA0A4-3159-4FC3-88D2-A0A30A44ECFF}"/>
              </a:ext>
            </a:extLst>
          </p:cNvPr>
          <p:cNvSpPr txBox="1"/>
          <p:nvPr/>
        </p:nvSpPr>
        <p:spPr>
          <a:xfrm>
            <a:off x="9086042" y="6473550"/>
            <a:ext cx="27168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Market Map </a:t>
            </a:r>
            <a:r>
              <a:rPr lang="en-US" dirty="0" smtClean="0"/>
              <a:t>–</a:t>
            </a:r>
            <a:r>
              <a:rPr lang="en-US" dirty="0" err="1" smtClean="0"/>
              <a:t>Singra</a:t>
            </a:r>
            <a:r>
              <a:rPr lang="en-US" dirty="0" smtClean="0"/>
              <a:t> Thana</a:t>
            </a:r>
            <a:endParaRPr lang="x-none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477225" y="4256509"/>
            <a:ext cx="1634293" cy="268702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2254" y="4707481"/>
            <a:ext cx="3045432" cy="1594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22931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065845-4EE6-424A-B67C-D4D89C3EDC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724" y="0"/>
            <a:ext cx="5899276" cy="487131"/>
          </a:xfrm>
        </p:spPr>
        <p:txBody>
          <a:bodyPr>
            <a:noAutofit/>
          </a:bodyPr>
          <a:lstStyle/>
          <a:p>
            <a:r>
              <a:rPr lang="en-US" sz="2800" b="1" dirty="0" err="1" smtClean="0"/>
              <a:t>Singra</a:t>
            </a:r>
            <a:r>
              <a:rPr lang="en-US" sz="2800" b="1" dirty="0" smtClean="0"/>
              <a:t> Thana Market (</a:t>
            </a:r>
            <a:r>
              <a:rPr lang="en-US" sz="2800" b="1" dirty="0"/>
              <a:t>BS)</a:t>
            </a:r>
            <a:endParaRPr lang="x-none" sz="2800" b="1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494CF20-17DC-481B-9B79-E5D524F64F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6385" y="483973"/>
            <a:ext cx="6532815" cy="445233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3D0A028-404C-405E-BAE9-3A4392FA6553}"/>
              </a:ext>
            </a:extLst>
          </p:cNvPr>
          <p:cNvSpPr txBox="1"/>
          <p:nvPr/>
        </p:nvSpPr>
        <p:spPr>
          <a:xfrm>
            <a:off x="2827085" y="5164905"/>
            <a:ext cx="49052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Smart Zone Samsung Brand Showroom:</a:t>
            </a:r>
            <a:endParaRPr lang="en-US" b="1" dirty="0"/>
          </a:p>
          <a:p>
            <a:r>
              <a:rPr lang="en-US" b="1" dirty="0"/>
              <a:t>Sales </a:t>
            </a:r>
            <a:r>
              <a:rPr lang="en-US" b="1" dirty="0" smtClean="0"/>
              <a:t>Universe: 55</a:t>
            </a:r>
            <a:endParaRPr lang="en-US" b="1" dirty="0"/>
          </a:p>
          <a:p>
            <a:r>
              <a:rPr lang="en-US" b="1" dirty="0"/>
              <a:t>S</a:t>
            </a:r>
            <a:r>
              <a:rPr lang="en-US" b="1" dirty="0" smtClean="0"/>
              <a:t> </a:t>
            </a:r>
            <a:r>
              <a:rPr lang="en-US" b="1" dirty="0"/>
              <a:t>SO: </a:t>
            </a:r>
            <a:r>
              <a:rPr lang="en-US" b="1" dirty="0" smtClean="0"/>
              <a:t>55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0998957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065845-4EE6-424A-B67C-D4D89C3EDC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724" y="0"/>
            <a:ext cx="5899276" cy="487131"/>
          </a:xfrm>
        </p:spPr>
        <p:txBody>
          <a:bodyPr>
            <a:noAutofit/>
          </a:bodyPr>
          <a:lstStyle/>
          <a:p>
            <a:r>
              <a:rPr lang="en-US" sz="2800" b="1" dirty="0" err="1" smtClean="0"/>
              <a:t>Singra</a:t>
            </a:r>
            <a:r>
              <a:rPr lang="en-US" sz="2800" b="1" dirty="0" smtClean="0"/>
              <a:t> Thana Market (CS</a:t>
            </a:r>
            <a:r>
              <a:rPr lang="en-US" sz="2800" b="1" dirty="0"/>
              <a:t>)</a:t>
            </a:r>
            <a:endParaRPr lang="x-none" sz="2800" b="1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494CF20-17DC-481B-9B79-E5D524F64F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3446" y="509536"/>
            <a:ext cx="4132054" cy="404159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DF64FF0-5702-487E-A84F-143110CAF38F}"/>
              </a:ext>
            </a:extLst>
          </p:cNvPr>
          <p:cNvSpPr txBox="1"/>
          <p:nvPr/>
        </p:nvSpPr>
        <p:spPr>
          <a:xfrm>
            <a:off x="5884079" y="4611231"/>
            <a:ext cx="39112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highlight>
                  <a:srgbClr val="FFFF00"/>
                </a:highlight>
              </a:rPr>
              <a:t>CS </a:t>
            </a:r>
            <a:r>
              <a:rPr lang="en-US" sz="1600" b="1" dirty="0">
                <a:highlight>
                  <a:srgbClr val="FFFF00"/>
                </a:highlight>
              </a:rPr>
              <a:t>Shop:</a:t>
            </a:r>
          </a:p>
          <a:p>
            <a:r>
              <a:rPr lang="en-US" sz="1600" dirty="0"/>
              <a:t>TTL </a:t>
            </a:r>
            <a:r>
              <a:rPr lang="en-US" sz="1600" dirty="0" smtClean="0"/>
              <a:t>2 </a:t>
            </a:r>
            <a:r>
              <a:rPr lang="en-US" sz="1600" dirty="0" err="1"/>
              <a:t>realme</a:t>
            </a:r>
            <a:r>
              <a:rPr lang="en-US" sz="1600" dirty="0"/>
              <a:t> </a:t>
            </a:r>
            <a:r>
              <a:rPr lang="en-US" sz="1600" dirty="0" smtClean="0"/>
              <a:t>Cs </a:t>
            </a:r>
            <a:r>
              <a:rPr lang="en-US" sz="1600" dirty="0"/>
              <a:t>Shop</a:t>
            </a:r>
          </a:p>
          <a:p>
            <a:r>
              <a:rPr lang="en-US" sz="1600" dirty="0"/>
              <a:t>TTL </a:t>
            </a:r>
            <a:r>
              <a:rPr lang="en-US" sz="1600" dirty="0" smtClean="0"/>
              <a:t>CS Sale</a:t>
            </a:r>
            <a:r>
              <a:rPr lang="en-US" sz="1600" dirty="0"/>
              <a:t>: </a:t>
            </a:r>
            <a:r>
              <a:rPr lang="en-US" sz="1600" dirty="0" smtClean="0"/>
              <a:t>206</a:t>
            </a:r>
            <a:endParaRPr lang="en-US" sz="1600" dirty="0"/>
          </a:p>
          <a:p>
            <a:r>
              <a:rPr lang="en-US" sz="1600" dirty="0"/>
              <a:t>Average </a:t>
            </a:r>
            <a:r>
              <a:rPr lang="en-US" sz="1600" dirty="0" smtClean="0"/>
              <a:t>Sale:206 </a:t>
            </a:r>
            <a:r>
              <a:rPr lang="en-US" sz="1600" dirty="0"/>
              <a:t>pcs</a:t>
            </a:r>
          </a:p>
          <a:p>
            <a:endParaRPr lang="en-US" sz="1600" dirty="0"/>
          </a:p>
          <a:p>
            <a:r>
              <a:rPr lang="en-US" sz="1600" b="1" dirty="0">
                <a:highlight>
                  <a:srgbClr val="FFFF00"/>
                </a:highlight>
              </a:rPr>
              <a:t>Plan</a:t>
            </a:r>
            <a:r>
              <a:rPr lang="en-US" sz="1600" b="1" dirty="0" smtClean="0">
                <a:highlight>
                  <a:srgbClr val="FFFF00"/>
                </a:highlight>
              </a:rPr>
              <a:t>:</a:t>
            </a:r>
            <a:r>
              <a:rPr lang="en-US" sz="1600" dirty="0" smtClean="0"/>
              <a:t> Need to Signboard , Shilling Light box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75A4E8-44EB-48F7-9ACD-6E715FD5C34D}"/>
              </a:ext>
            </a:extLst>
          </p:cNvPr>
          <p:cNvSpPr txBox="1"/>
          <p:nvPr/>
        </p:nvSpPr>
        <p:spPr>
          <a:xfrm>
            <a:off x="3359890" y="4611231"/>
            <a:ext cx="177488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 smtClean="0"/>
              <a:t>Dighe</a:t>
            </a:r>
            <a:r>
              <a:rPr lang="en-US" sz="1400" b="1" dirty="0" smtClean="0"/>
              <a:t> Telecom:</a:t>
            </a:r>
            <a:endParaRPr lang="en-US" sz="1400" b="1" dirty="0"/>
          </a:p>
          <a:p>
            <a:r>
              <a:rPr lang="en-US" sz="1400" dirty="0"/>
              <a:t>Sales </a:t>
            </a:r>
            <a:r>
              <a:rPr lang="en-US" sz="1400" dirty="0" smtClean="0"/>
              <a:t>Universe: 206 </a:t>
            </a:r>
            <a:endParaRPr lang="en-US" sz="1400" dirty="0"/>
          </a:p>
          <a:p>
            <a:r>
              <a:rPr lang="en-US" sz="1400" dirty="0"/>
              <a:t>R SO: </a:t>
            </a:r>
            <a:r>
              <a:rPr lang="en-US" sz="1400" dirty="0" smtClean="0"/>
              <a:t>50</a:t>
            </a:r>
            <a:endParaRPr lang="en-US" sz="1400" dirty="0"/>
          </a:p>
          <a:p>
            <a:r>
              <a:rPr lang="en-US" sz="1400" dirty="0"/>
              <a:t>V SO: </a:t>
            </a:r>
            <a:r>
              <a:rPr lang="en-US" sz="1400" dirty="0" smtClean="0"/>
              <a:t>37</a:t>
            </a:r>
            <a:endParaRPr lang="en-US" sz="1400" dirty="0"/>
          </a:p>
          <a:p>
            <a:r>
              <a:rPr lang="en-US" sz="1400" dirty="0"/>
              <a:t>O SO: </a:t>
            </a:r>
            <a:r>
              <a:rPr lang="en-US" sz="1400" dirty="0" smtClean="0"/>
              <a:t>27</a:t>
            </a:r>
            <a:endParaRPr lang="en-US" sz="1400" dirty="0"/>
          </a:p>
          <a:p>
            <a:r>
              <a:rPr lang="en-US" sz="1400" dirty="0"/>
              <a:t>S </a:t>
            </a:r>
            <a:r>
              <a:rPr lang="en-US" sz="1400" dirty="0" smtClean="0"/>
              <a:t>SO:22</a:t>
            </a:r>
            <a:endParaRPr lang="en-US" sz="1400" dirty="0"/>
          </a:p>
          <a:p>
            <a:r>
              <a:rPr lang="en-US" sz="1400" dirty="0"/>
              <a:t>X SO: </a:t>
            </a:r>
            <a:r>
              <a:rPr lang="en-US" sz="1400" dirty="0" smtClean="0"/>
              <a:t>17</a:t>
            </a:r>
            <a:endParaRPr lang="en-US" sz="1400" dirty="0"/>
          </a:p>
          <a:p>
            <a:r>
              <a:rPr lang="en-US" sz="1400" dirty="0"/>
              <a:t>T SO: </a:t>
            </a:r>
            <a:r>
              <a:rPr lang="en-US" sz="1400" dirty="0" smtClean="0"/>
              <a:t>15</a:t>
            </a:r>
            <a:endParaRPr lang="en-US" sz="1400" dirty="0"/>
          </a:p>
          <a:p>
            <a:r>
              <a:rPr lang="en-US" sz="1400" dirty="0"/>
              <a:t>I</a:t>
            </a:r>
            <a:r>
              <a:rPr lang="en-US" sz="1400" dirty="0" smtClean="0"/>
              <a:t> </a:t>
            </a:r>
            <a:r>
              <a:rPr lang="en-US" sz="1400" dirty="0"/>
              <a:t>SO</a:t>
            </a:r>
            <a:r>
              <a:rPr lang="en-US" sz="1400" dirty="0" smtClean="0"/>
              <a:t>: 13 </a:t>
            </a:r>
            <a:endParaRPr lang="en-US" sz="1400" dirty="0"/>
          </a:p>
          <a:p>
            <a:r>
              <a:rPr lang="en-US" sz="1400" dirty="0"/>
              <a:t>Others</a:t>
            </a:r>
            <a:r>
              <a:rPr lang="en-US" sz="1400" dirty="0" smtClean="0"/>
              <a:t>: 25</a:t>
            </a:r>
            <a:endParaRPr lang="x-none" sz="1400" dirty="0"/>
          </a:p>
        </p:txBody>
      </p:sp>
    </p:spTree>
    <p:extLst>
      <p:ext uri="{BB962C8B-B14F-4D97-AF65-F5344CB8AC3E}">
        <p14:creationId xmlns:p14="http://schemas.microsoft.com/office/powerpoint/2010/main" val="10533375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1586" y="98476"/>
            <a:ext cx="5199743" cy="389618"/>
          </a:xfrm>
        </p:spPr>
        <p:txBody>
          <a:bodyPr>
            <a:noAutofit/>
          </a:bodyPr>
          <a:lstStyle/>
          <a:p>
            <a:r>
              <a:rPr lang="en-US" sz="2800" b="1" dirty="0" err="1" smtClean="0"/>
              <a:t>Singra</a:t>
            </a:r>
            <a:r>
              <a:rPr lang="en-US" sz="2800" b="1" dirty="0" smtClean="0"/>
              <a:t> Thana Market (GRT)</a:t>
            </a:r>
            <a:endParaRPr lang="en-US" sz="28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575A4E8-44EB-48F7-9ACD-6E715FD5C34D}"/>
              </a:ext>
            </a:extLst>
          </p:cNvPr>
          <p:cNvSpPr txBox="1"/>
          <p:nvPr/>
        </p:nvSpPr>
        <p:spPr>
          <a:xfrm>
            <a:off x="2362090" y="4140028"/>
            <a:ext cx="1774889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 smtClean="0"/>
              <a:t>Apurbo</a:t>
            </a:r>
            <a:r>
              <a:rPr lang="en-US" sz="1400" b="1" dirty="0" smtClean="0"/>
              <a:t> Mobile :</a:t>
            </a:r>
          </a:p>
          <a:p>
            <a:r>
              <a:rPr lang="en-US" sz="1200" dirty="0"/>
              <a:t>Sales </a:t>
            </a:r>
            <a:r>
              <a:rPr lang="en-US" sz="1200" dirty="0" smtClean="0"/>
              <a:t>Universe: 115 </a:t>
            </a:r>
            <a:endParaRPr lang="en-US" sz="1200" dirty="0"/>
          </a:p>
          <a:p>
            <a:r>
              <a:rPr lang="en-US" sz="1200" dirty="0"/>
              <a:t>R SO: </a:t>
            </a:r>
            <a:r>
              <a:rPr lang="en-US" sz="1200" dirty="0" smtClean="0"/>
              <a:t>15</a:t>
            </a:r>
            <a:endParaRPr lang="en-US" sz="1200" dirty="0"/>
          </a:p>
          <a:p>
            <a:r>
              <a:rPr lang="en-US" sz="1200" dirty="0"/>
              <a:t>V SO: </a:t>
            </a:r>
            <a:r>
              <a:rPr lang="en-US" sz="1200" dirty="0" smtClean="0"/>
              <a:t>16</a:t>
            </a:r>
            <a:endParaRPr lang="en-US" sz="1200" dirty="0"/>
          </a:p>
          <a:p>
            <a:r>
              <a:rPr lang="en-US" sz="1200" dirty="0"/>
              <a:t>O SO: </a:t>
            </a:r>
            <a:r>
              <a:rPr lang="en-US" sz="1200" dirty="0" smtClean="0"/>
              <a:t>20</a:t>
            </a:r>
            <a:endParaRPr lang="en-US" sz="1200" dirty="0"/>
          </a:p>
          <a:p>
            <a:r>
              <a:rPr lang="en-US" sz="1200" dirty="0"/>
              <a:t>S </a:t>
            </a:r>
            <a:r>
              <a:rPr lang="en-US" sz="1200" dirty="0" smtClean="0"/>
              <a:t>SO:17</a:t>
            </a:r>
            <a:endParaRPr lang="en-US" sz="1200" dirty="0"/>
          </a:p>
          <a:p>
            <a:r>
              <a:rPr lang="en-US" sz="1200" dirty="0"/>
              <a:t>X SO: </a:t>
            </a:r>
            <a:r>
              <a:rPr lang="en-US" sz="1200" dirty="0" smtClean="0"/>
              <a:t>12</a:t>
            </a:r>
            <a:endParaRPr lang="en-US" sz="1200" dirty="0"/>
          </a:p>
          <a:p>
            <a:r>
              <a:rPr lang="en-US" sz="1200" dirty="0"/>
              <a:t>T SO: </a:t>
            </a:r>
            <a:r>
              <a:rPr lang="en-US" sz="1200" dirty="0" smtClean="0"/>
              <a:t>10</a:t>
            </a:r>
            <a:endParaRPr lang="en-US" sz="1200" dirty="0"/>
          </a:p>
          <a:p>
            <a:r>
              <a:rPr lang="en-US" sz="1200" dirty="0"/>
              <a:t>I</a:t>
            </a:r>
            <a:r>
              <a:rPr lang="en-US" sz="1200" dirty="0" smtClean="0"/>
              <a:t> </a:t>
            </a:r>
            <a:r>
              <a:rPr lang="en-US" sz="1200" dirty="0"/>
              <a:t>SO</a:t>
            </a:r>
            <a:r>
              <a:rPr lang="en-US" sz="1200" dirty="0" smtClean="0"/>
              <a:t>: 5</a:t>
            </a:r>
            <a:endParaRPr lang="en-US" sz="1200" dirty="0"/>
          </a:p>
          <a:p>
            <a:r>
              <a:rPr lang="en-US" sz="1200" dirty="0"/>
              <a:t>Others</a:t>
            </a:r>
            <a:r>
              <a:rPr lang="en-US" sz="1200" dirty="0" smtClean="0"/>
              <a:t>: 20</a:t>
            </a:r>
            <a:endParaRPr lang="x-none" sz="1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575A4E8-44EB-48F7-9ACD-6E715FD5C34D}"/>
              </a:ext>
            </a:extLst>
          </p:cNvPr>
          <p:cNvSpPr txBox="1"/>
          <p:nvPr/>
        </p:nvSpPr>
        <p:spPr>
          <a:xfrm>
            <a:off x="8628738" y="4116373"/>
            <a:ext cx="1774889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 smtClean="0"/>
              <a:t>Shafi</a:t>
            </a:r>
            <a:r>
              <a:rPr lang="en-US" sz="1400" b="1" dirty="0" smtClean="0"/>
              <a:t> Mobile:</a:t>
            </a:r>
            <a:endParaRPr lang="en-US" sz="1400" b="1" dirty="0"/>
          </a:p>
          <a:p>
            <a:r>
              <a:rPr lang="en-US" sz="1200" dirty="0"/>
              <a:t>Sales </a:t>
            </a:r>
            <a:r>
              <a:rPr lang="en-US" sz="1200" dirty="0" smtClean="0"/>
              <a:t>Universe:22</a:t>
            </a:r>
            <a:endParaRPr lang="en-US" sz="1200" dirty="0"/>
          </a:p>
          <a:p>
            <a:r>
              <a:rPr lang="en-US" sz="1200" dirty="0"/>
              <a:t>R SO: 5</a:t>
            </a:r>
          </a:p>
          <a:p>
            <a:r>
              <a:rPr lang="en-US" sz="1200" dirty="0"/>
              <a:t>V SO: 0</a:t>
            </a:r>
          </a:p>
          <a:p>
            <a:r>
              <a:rPr lang="en-US" sz="1200" dirty="0"/>
              <a:t>O SO: 2</a:t>
            </a:r>
          </a:p>
          <a:p>
            <a:r>
              <a:rPr lang="en-US" sz="1200" dirty="0"/>
              <a:t>S </a:t>
            </a:r>
            <a:r>
              <a:rPr lang="en-US" sz="1200" dirty="0" smtClean="0"/>
              <a:t>SO:3</a:t>
            </a:r>
            <a:endParaRPr lang="en-US" sz="1200" dirty="0"/>
          </a:p>
          <a:p>
            <a:r>
              <a:rPr lang="en-US" sz="1200" dirty="0"/>
              <a:t>X </a:t>
            </a:r>
            <a:r>
              <a:rPr lang="en-US" sz="1200" dirty="0" smtClean="0"/>
              <a:t>SO:2</a:t>
            </a:r>
            <a:endParaRPr lang="en-US" sz="1200" dirty="0"/>
          </a:p>
          <a:p>
            <a:r>
              <a:rPr lang="en-US" sz="1200" dirty="0"/>
              <a:t>T SO: </a:t>
            </a:r>
            <a:r>
              <a:rPr lang="en-US" sz="1200" dirty="0" smtClean="0"/>
              <a:t>2</a:t>
            </a:r>
            <a:endParaRPr lang="en-US" sz="1200" dirty="0"/>
          </a:p>
          <a:p>
            <a:r>
              <a:rPr lang="en-US" sz="1200" dirty="0"/>
              <a:t>I</a:t>
            </a:r>
            <a:r>
              <a:rPr lang="en-US" sz="1200" dirty="0" smtClean="0"/>
              <a:t> </a:t>
            </a:r>
            <a:r>
              <a:rPr lang="en-US" sz="1200" dirty="0"/>
              <a:t>SO: </a:t>
            </a:r>
            <a:r>
              <a:rPr lang="en-US" sz="1200" dirty="0" smtClean="0"/>
              <a:t>1</a:t>
            </a:r>
            <a:endParaRPr lang="en-US" sz="1200" dirty="0"/>
          </a:p>
          <a:p>
            <a:r>
              <a:rPr lang="en-US" sz="1200" dirty="0"/>
              <a:t>Others: 7</a:t>
            </a:r>
            <a:endParaRPr lang="x-none" sz="12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DF64FF0-5702-487E-A84F-143110CAF38F}"/>
              </a:ext>
            </a:extLst>
          </p:cNvPr>
          <p:cNvSpPr txBox="1"/>
          <p:nvPr/>
        </p:nvSpPr>
        <p:spPr>
          <a:xfrm>
            <a:off x="937403" y="6017620"/>
            <a:ext cx="343735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highlight>
                  <a:srgbClr val="FFFF00"/>
                </a:highlight>
              </a:rPr>
              <a:t>CS </a:t>
            </a:r>
            <a:r>
              <a:rPr lang="en-US" sz="1400" b="1" dirty="0">
                <a:highlight>
                  <a:srgbClr val="FFFF00"/>
                </a:highlight>
              </a:rPr>
              <a:t>Shop:</a:t>
            </a:r>
          </a:p>
          <a:p>
            <a:r>
              <a:rPr lang="en-US" sz="1400" dirty="0"/>
              <a:t>TTL </a:t>
            </a:r>
            <a:r>
              <a:rPr lang="en-US" sz="1400" dirty="0" smtClean="0"/>
              <a:t>2 </a:t>
            </a:r>
            <a:r>
              <a:rPr lang="en-US" sz="1400" dirty="0" err="1"/>
              <a:t>realme</a:t>
            </a:r>
            <a:r>
              <a:rPr lang="en-US" sz="1400" dirty="0"/>
              <a:t> </a:t>
            </a:r>
            <a:r>
              <a:rPr lang="en-US" sz="1400" dirty="0" smtClean="0"/>
              <a:t>GRT </a:t>
            </a:r>
            <a:r>
              <a:rPr lang="en-US" sz="1400" dirty="0"/>
              <a:t>Shop</a:t>
            </a:r>
          </a:p>
          <a:p>
            <a:r>
              <a:rPr lang="en-US" sz="1400" dirty="0"/>
              <a:t>TTL </a:t>
            </a:r>
            <a:r>
              <a:rPr lang="en-US" sz="1400" dirty="0" smtClean="0"/>
              <a:t> GRT Sale:305Pcs</a:t>
            </a:r>
            <a:endParaRPr lang="en-US" sz="1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741" y="666035"/>
            <a:ext cx="4603588" cy="345134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3797" y="666035"/>
            <a:ext cx="3916466" cy="341259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DF64FF0-5702-487E-A84F-143110CAF38F}"/>
              </a:ext>
            </a:extLst>
          </p:cNvPr>
          <p:cNvSpPr txBox="1"/>
          <p:nvPr/>
        </p:nvSpPr>
        <p:spPr>
          <a:xfrm>
            <a:off x="3347247" y="6094564"/>
            <a:ext cx="25394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highlight>
                  <a:srgbClr val="FFFF00"/>
                </a:highlight>
              </a:rPr>
              <a:t>Plan:</a:t>
            </a:r>
            <a:r>
              <a:rPr lang="en-US" sz="1600" dirty="0" smtClean="0"/>
              <a:t> Need to Bell Sign, Shilling Light box</a:t>
            </a:r>
          </a:p>
        </p:txBody>
      </p:sp>
    </p:spTree>
    <p:extLst>
      <p:ext uri="{BB962C8B-B14F-4D97-AF65-F5344CB8AC3E}">
        <p14:creationId xmlns:p14="http://schemas.microsoft.com/office/powerpoint/2010/main" val="10763990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4DD2FF-7879-4CF9-9B84-3177EE9C7D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374" y="98440"/>
            <a:ext cx="4139683" cy="290289"/>
          </a:xfrm>
        </p:spPr>
        <p:txBody>
          <a:bodyPr>
            <a:noAutofit/>
          </a:bodyPr>
          <a:lstStyle/>
          <a:p>
            <a:r>
              <a:rPr lang="en-US" sz="2000" b="1" dirty="0" err="1" smtClean="0"/>
              <a:t>Gurudaspur</a:t>
            </a:r>
            <a:r>
              <a:rPr lang="en-US" sz="2000" b="1" dirty="0" smtClean="0"/>
              <a:t> Thana Market: </a:t>
            </a:r>
            <a:endParaRPr lang="x-none" sz="20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B12007-DF7A-47CB-920B-56D66772FECD}"/>
              </a:ext>
            </a:extLst>
          </p:cNvPr>
          <p:cNvSpPr txBox="1"/>
          <p:nvPr/>
        </p:nvSpPr>
        <p:spPr>
          <a:xfrm>
            <a:off x="258374" y="427486"/>
            <a:ext cx="238342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highlight>
                  <a:srgbClr val="FFFF00"/>
                </a:highlight>
              </a:rPr>
              <a:t>A</a:t>
            </a:r>
            <a:r>
              <a:rPr lang="en-US" sz="1600" dirty="0">
                <a:highlight>
                  <a:srgbClr val="FFFF00"/>
                </a:highlight>
              </a:rPr>
              <a:t>.</a:t>
            </a:r>
            <a:r>
              <a:rPr lang="en-US" sz="1600" dirty="0"/>
              <a:t> Market </a:t>
            </a:r>
            <a:r>
              <a:rPr lang="en-US" sz="1600" dirty="0" smtClean="0"/>
              <a:t>Review</a:t>
            </a:r>
            <a:endParaRPr lang="en-US" sz="1600" dirty="0"/>
          </a:p>
          <a:p>
            <a:r>
              <a:rPr lang="en-US" sz="1600" dirty="0"/>
              <a:t>Sales </a:t>
            </a:r>
            <a:r>
              <a:rPr lang="en-US" sz="1600" dirty="0" smtClean="0"/>
              <a:t>Universe: 726</a:t>
            </a:r>
            <a:endParaRPr lang="en-US" sz="1600" dirty="0"/>
          </a:p>
          <a:p>
            <a:r>
              <a:rPr lang="en-US" sz="1600" dirty="0"/>
              <a:t>R SO: </a:t>
            </a:r>
            <a:r>
              <a:rPr lang="en-US" sz="1600" dirty="0" smtClean="0"/>
              <a:t>147</a:t>
            </a:r>
            <a:endParaRPr lang="en-US" sz="1600" dirty="0"/>
          </a:p>
          <a:p>
            <a:r>
              <a:rPr lang="en-US" sz="1600" dirty="0" smtClean="0"/>
              <a:t>R MKT Share:20.24 %</a:t>
            </a:r>
            <a:endParaRPr lang="en-US" sz="1600" dirty="0"/>
          </a:p>
          <a:p>
            <a:r>
              <a:rPr lang="en-US" sz="1600" dirty="0"/>
              <a:t>V </a:t>
            </a:r>
            <a:r>
              <a:rPr lang="en-US" sz="1600" dirty="0" smtClean="0"/>
              <a:t>SO:90</a:t>
            </a:r>
          </a:p>
          <a:p>
            <a:r>
              <a:rPr lang="en-US" sz="1600" dirty="0" smtClean="0"/>
              <a:t>V </a:t>
            </a:r>
            <a:r>
              <a:rPr lang="en-US" sz="1600" dirty="0"/>
              <a:t>MKT </a:t>
            </a:r>
            <a:r>
              <a:rPr lang="en-US" sz="1600" dirty="0" smtClean="0"/>
              <a:t>Share12.39:%</a:t>
            </a:r>
            <a:endParaRPr lang="en-US" sz="1600" dirty="0"/>
          </a:p>
          <a:p>
            <a:r>
              <a:rPr lang="en-US" sz="1600" dirty="0"/>
              <a:t>O </a:t>
            </a:r>
            <a:r>
              <a:rPr lang="en-US" sz="1600" dirty="0" smtClean="0"/>
              <a:t>SO:78</a:t>
            </a:r>
          </a:p>
          <a:p>
            <a:r>
              <a:rPr lang="en-US" sz="1600" dirty="0" smtClean="0"/>
              <a:t>O </a:t>
            </a:r>
            <a:r>
              <a:rPr lang="en-US" sz="1600" dirty="0"/>
              <a:t>MKT </a:t>
            </a:r>
            <a:r>
              <a:rPr lang="en-US" sz="1600" dirty="0" smtClean="0"/>
              <a:t>Share:10.74%</a:t>
            </a: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/>
              <a:t>X </a:t>
            </a:r>
            <a:r>
              <a:rPr lang="en-US" sz="1600" dirty="0" smtClean="0"/>
              <a:t>SO:35</a:t>
            </a:r>
          </a:p>
          <a:p>
            <a:r>
              <a:rPr lang="en-US" sz="1600" dirty="0" smtClean="0"/>
              <a:t>X </a:t>
            </a:r>
            <a:r>
              <a:rPr lang="en-US" sz="1600" dirty="0"/>
              <a:t>MKT </a:t>
            </a:r>
            <a:r>
              <a:rPr lang="en-US" sz="1600" dirty="0" smtClean="0"/>
              <a:t>Share:4.82%</a:t>
            </a:r>
            <a:endParaRPr lang="en-US" sz="1600" dirty="0"/>
          </a:p>
          <a:p>
            <a:r>
              <a:rPr lang="en-US" sz="1600" dirty="0"/>
              <a:t>S </a:t>
            </a:r>
            <a:r>
              <a:rPr lang="en-US" sz="1600" dirty="0" smtClean="0"/>
              <a:t>SO:67</a:t>
            </a:r>
          </a:p>
          <a:p>
            <a:r>
              <a:rPr lang="en-US" sz="1600" dirty="0" smtClean="0"/>
              <a:t>S </a:t>
            </a:r>
            <a:r>
              <a:rPr lang="en-US" sz="1600" dirty="0"/>
              <a:t>MKT </a:t>
            </a:r>
            <a:r>
              <a:rPr lang="en-US" sz="1600" dirty="0" smtClean="0"/>
              <a:t>Share:9.22%</a:t>
            </a:r>
            <a:endParaRPr lang="en-US" sz="1600" dirty="0"/>
          </a:p>
          <a:p>
            <a:r>
              <a:rPr lang="en-US" sz="1600" dirty="0"/>
              <a:t>T </a:t>
            </a:r>
            <a:r>
              <a:rPr lang="en-US" sz="1600" dirty="0" smtClean="0"/>
              <a:t>SO:29</a:t>
            </a:r>
          </a:p>
          <a:p>
            <a:r>
              <a:rPr lang="en-US" sz="1600" dirty="0" smtClean="0"/>
              <a:t>T </a:t>
            </a:r>
            <a:r>
              <a:rPr lang="en-US" sz="1600" dirty="0"/>
              <a:t>MKT </a:t>
            </a:r>
            <a:r>
              <a:rPr lang="en-US" sz="1600" dirty="0" smtClean="0"/>
              <a:t>Share:3.93%</a:t>
            </a:r>
            <a:endParaRPr lang="en-US" sz="1600" dirty="0"/>
          </a:p>
          <a:p>
            <a:r>
              <a:rPr lang="en-US" sz="1600" dirty="0"/>
              <a:t>I </a:t>
            </a:r>
            <a:r>
              <a:rPr lang="en-US" sz="1600" dirty="0" smtClean="0"/>
              <a:t>SO:95</a:t>
            </a:r>
          </a:p>
          <a:p>
            <a:r>
              <a:rPr lang="en-US" sz="1600" dirty="0" smtClean="0"/>
              <a:t>I </a:t>
            </a:r>
            <a:r>
              <a:rPr lang="en-US" sz="1600" dirty="0"/>
              <a:t>MKT </a:t>
            </a:r>
            <a:r>
              <a:rPr lang="en-US" sz="1600" dirty="0" smtClean="0"/>
              <a:t>Share:13.08%</a:t>
            </a:r>
            <a:endParaRPr lang="en-US" sz="1600" dirty="0"/>
          </a:p>
          <a:p>
            <a:r>
              <a:rPr lang="en-US" sz="1600" dirty="0" smtClean="0"/>
              <a:t>Other:185</a:t>
            </a:r>
          </a:p>
          <a:p>
            <a:r>
              <a:rPr lang="en-US" sz="1600" dirty="0"/>
              <a:t>I MKT </a:t>
            </a:r>
            <a:r>
              <a:rPr lang="en-US" sz="1600" dirty="0" smtClean="0"/>
              <a:t>Share:25.48%</a:t>
            </a:r>
            <a:endParaRPr lang="en-US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9A0786-9668-4254-9E2D-15B8F42A3BFE}"/>
              </a:ext>
            </a:extLst>
          </p:cNvPr>
          <p:cNvSpPr txBox="1"/>
          <p:nvPr/>
        </p:nvSpPr>
        <p:spPr>
          <a:xfrm>
            <a:off x="6858210" y="318514"/>
            <a:ext cx="2470615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highlight>
                  <a:srgbClr val="FFFF00"/>
                </a:highlight>
              </a:rPr>
              <a:t>D</a:t>
            </a:r>
            <a:r>
              <a:rPr lang="en-US" sz="1600" dirty="0">
                <a:highlight>
                  <a:srgbClr val="FFFF00"/>
                </a:highlight>
              </a:rPr>
              <a:t>.</a:t>
            </a:r>
            <a:r>
              <a:rPr lang="en-US" sz="1600" dirty="0"/>
              <a:t> CS </a:t>
            </a:r>
            <a:r>
              <a:rPr lang="en-US" sz="1600" dirty="0" smtClean="0"/>
              <a:t>Universe: 2</a:t>
            </a:r>
            <a:endParaRPr lang="en-US" sz="1600" dirty="0"/>
          </a:p>
          <a:p>
            <a:r>
              <a:rPr lang="en-US" sz="1600" dirty="0"/>
              <a:t>R CS: </a:t>
            </a:r>
            <a:r>
              <a:rPr lang="en-US" sz="1600" dirty="0" smtClean="0"/>
              <a:t>2 (103 pcs)</a:t>
            </a:r>
            <a:endParaRPr lang="en-US" sz="1600" dirty="0"/>
          </a:p>
          <a:p>
            <a:r>
              <a:rPr lang="en-US" sz="1600" dirty="0"/>
              <a:t>R CS Share: </a:t>
            </a:r>
            <a:r>
              <a:rPr lang="en-US" sz="1600" dirty="0" smtClean="0"/>
              <a:t>100%</a:t>
            </a:r>
            <a:endParaRPr lang="en-US" sz="1600" dirty="0"/>
          </a:p>
          <a:p>
            <a:r>
              <a:rPr lang="en-US" sz="1600" dirty="0"/>
              <a:t>V </a:t>
            </a:r>
            <a:r>
              <a:rPr lang="en-US" sz="1600" dirty="0" smtClean="0"/>
              <a:t>CS:0</a:t>
            </a:r>
          </a:p>
          <a:p>
            <a:r>
              <a:rPr lang="en-US" sz="1600" dirty="0" smtClean="0"/>
              <a:t>V </a:t>
            </a:r>
            <a:r>
              <a:rPr lang="en-US" sz="1600" dirty="0"/>
              <a:t>CS Share: </a:t>
            </a:r>
            <a:endParaRPr lang="en-US" sz="1600" dirty="0" smtClean="0"/>
          </a:p>
          <a:p>
            <a:r>
              <a:rPr lang="en-US" sz="1600" dirty="0" smtClean="0"/>
              <a:t>O CS:0</a:t>
            </a:r>
          </a:p>
          <a:p>
            <a:r>
              <a:rPr lang="en-US" sz="1600" dirty="0" smtClean="0"/>
              <a:t>O </a:t>
            </a:r>
            <a:r>
              <a:rPr lang="en-US" sz="1600" dirty="0"/>
              <a:t>CS </a:t>
            </a:r>
            <a:r>
              <a:rPr lang="en-US" sz="1600" dirty="0" smtClean="0"/>
              <a:t>Share:0</a:t>
            </a: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/>
              <a:t>X CS: </a:t>
            </a:r>
            <a:r>
              <a:rPr lang="en-US" sz="1600" dirty="0" smtClean="0"/>
              <a:t>0</a:t>
            </a:r>
          </a:p>
          <a:p>
            <a:r>
              <a:rPr lang="en-US" sz="1600" dirty="0" smtClean="0"/>
              <a:t>X </a:t>
            </a:r>
            <a:r>
              <a:rPr lang="en-US" sz="1600" dirty="0"/>
              <a:t>CS Share: </a:t>
            </a:r>
            <a:r>
              <a:rPr lang="en-US" sz="1600" dirty="0" smtClean="0"/>
              <a:t>0</a:t>
            </a:r>
            <a:endParaRPr lang="en-US" sz="1600" dirty="0"/>
          </a:p>
          <a:p>
            <a:r>
              <a:rPr lang="en-US" sz="1600" dirty="0"/>
              <a:t>S CS: </a:t>
            </a:r>
            <a:r>
              <a:rPr lang="en-US" sz="1600" dirty="0" smtClean="0"/>
              <a:t>0</a:t>
            </a:r>
          </a:p>
          <a:p>
            <a:r>
              <a:rPr lang="en-US" sz="1600" dirty="0" smtClean="0"/>
              <a:t>S </a:t>
            </a:r>
            <a:r>
              <a:rPr lang="en-US" sz="1600" dirty="0"/>
              <a:t>CS Share: </a:t>
            </a:r>
            <a:r>
              <a:rPr lang="en-US" sz="1600" dirty="0" smtClean="0"/>
              <a:t>0</a:t>
            </a:r>
            <a:endParaRPr lang="en-US" sz="1600" dirty="0"/>
          </a:p>
          <a:p>
            <a:r>
              <a:rPr lang="en-US" sz="1600" dirty="0"/>
              <a:t>T CS: </a:t>
            </a:r>
            <a:r>
              <a:rPr lang="en-US" sz="1600" dirty="0" smtClean="0"/>
              <a:t>0</a:t>
            </a:r>
          </a:p>
          <a:p>
            <a:r>
              <a:rPr lang="en-US" sz="1600" dirty="0" smtClean="0"/>
              <a:t>T </a:t>
            </a:r>
            <a:r>
              <a:rPr lang="en-US" sz="1600" dirty="0"/>
              <a:t>CS Share: </a:t>
            </a:r>
            <a:r>
              <a:rPr lang="en-US" sz="1600" dirty="0" smtClean="0"/>
              <a:t>0</a:t>
            </a:r>
            <a:endParaRPr lang="en-US" sz="1600" dirty="0"/>
          </a:p>
          <a:p>
            <a:r>
              <a:rPr lang="en-US" sz="1600" dirty="0"/>
              <a:t>I CS: </a:t>
            </a:r>
            <a:r>
              <a:rPr lang="en-US" sz="1600" dirty="0" smtClean="0"/>
              <a:t>0</a:t>
            </a:r>
          </a:p>
          <a:p>
            <a:r>
              <a:rPr lang="en-US" sz="1600" dirty="0" smtClean="0"/>
              <a:t>I </a:t>
            </a:r>
            <a:r>
              <a:rPr lang="en-US" sz="1600" dirty="0"/>
              <a:t>CS Share: </a:t>
            </a:r>
            <a:r>
              <a:rPr lang="en-US" sz="1600" dirty="0" smtClean="0"/>
              <a:t>0</a:t>
            </a:r>
          </a:p>
          <a:p>
            <a:r>
              <a:rPr lang="en-US" sz="1600" dirty="0" smtClean="0"/>
              <a:t>Other</a:t>
            </a:r>
            <a:r>
              <a:rPr lang="en-US" sz="1600" dirty="0"/>
              <a:t>: 0</a:t>
            </a:r>
            <a:r>
              <a:rPr lang="en-US" sz="1600" dirty="0" smtClean="0"/>
              <a:t> </a:t>
            </a:r>
          </a:p>
          <a:p>
            <a:r>
              <a:rPr lang="en-US" sz="1600" dirty="0" smtClean="0"/>
              <a:t>Others </a:t>
            </a:r>
            <a:r>
              <a:rPr lang="en-US" sz="1600" dirty="0"/>
              <a:t>CS </a:t>
            </a:r>
            <a:r>
              <a:rPr lang="en-US" sz="1600" dirty="0" smtClean="0"/>
              <a:t>Share:0</a:t>
            </a:r>
            <a:endParaRPr lang="en-US" sz="1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9A0786-9668-4254-9E2D-15B8F42A3BFE}"/>
              </a:ext>
            </a:extLst>
          </p:cNvPr>
          <p:cNvSpPr txBox="1"/>
          <p:nvPr/>
        </p:nvSpPr>
        <p:spPr>
          <a:xfrm>
            <a:off x="2384116" y="418737"/>
            <a:ext cx="218834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highlight>
                  <a:srgbClr val="FFFF00"/>
                </a:highlight>
              </a:rPr>
              <a:t>B</a:t>
            </a:r>
            <a:r>
              <a:rPr lang="en-US" sz="1600" dirty="0">
                <a:highlight>
                  <a:srgbClr val="FFFF00"/>
                </a:highlight>
              </a:rPr>
              <a:t>.</a:t>
            </a:r>
            <a:r>
              <a:rPr lang="en-US" sz="1600" dirty="0"/>
              <a:t> Retail </a:t>
            </a:r>
            <a:r>
              <a:rPr lang="en-US" sz="1600" dirty="0" smtClean="0"/>
              <a:t>Universe: 8</a:t>
            </a:r>
            <a:endParaRPr lang="en-US" sz="1600" dirty="0"/>
          </a:p>
          <a:p>
            <a:r>
              <a:rPr lang="en-US" sz="1600" dirty="0"/>
              <a:t>R WOD: 8</a:t>
            </a:r>
          </a:p>
          <a:p>
            <a:r>
              <a:rPr lang="en-US" sz="1600" dirty="0"/>
              <a:t>V </a:t>
            </a:r>
            <a:r>
              <a:rPr lang="en-US" sz="1600" dirty="0" smtClean="0"/>
              <a:t>WOD-8</a:t>
            </a:r>
            <a:endParaRPr lang="en-US" sz="1600" dirty="0"/>
          </a:p>
          <a:p>
            <a:r>
              <a:rPr lang="en-US" sz="1600" dirty="0"/>
              <a:t>O WOD: </a:t>
            </a:r>
            <a:r>
              <a:rPr lang="en-US" sz="1600" dirty="0" smtClean="0"/>
              <a:t>8</a:t>
            </a:r>
            <a:endParaRPr lang="en-US" sz="1600" dirty="0"/>
          </a:p>
          <a:p>
            <a:r>
              <a:rPr lang="en-US" sz="1600" dirty="0" smtClean="0"/>
              <a:t>X </a:t>
            </a:r>
            <a:r>
              <a:rPr lang="en-US" sz="1600" dirty="0"/>
              <a:t>WOD: 8</a:t>
            </a:r>
            <a:br>
              <a:rPr lang="en-US" sz="1600" dirty="0"/>
            </a:br>
            <a:r>
              <a:rPr lang="en-US" sz="1600" dirty="0"/>
              <a:t>S </a:t>
            </a:r>
            <a:r>
              <a:rPr lang="en-US" sz="1600" dirty="0" smtClean="0"/>
              <a:t>WOD:8</a:t>
            </a:r>
            <a:endParaRPr lang="en-US" sz="1600" dirty="0"/>
          </a:p>
          <a:p>
            <a:r>
              <a:rPr lang="en-US" sz="1600" dirty="0"/>
              <a:t>T WOD: </a:t>
            </a:r>
            <a:r>
              <a:rPr lang="en-US" sz="1600" dirty="0" smtClean="0"/>
              <a:t>8</a:t>
            </a:r>
            <a:endParaRPr lang="en-US" sz="1600" dirty="0"/>
          </a:p>
          <a:p>
            <a:r>
              <a:rPr lang="en-US" sz="1600" dirty="0"/>
              <a:t>I WOD: 8</a:t>
            </a:r>
          </a:p>
          <a:p>
            <a:r>
              <a:rPr lang="en-US" sz="1600" dirty="0" smtClean="0"/>
              <a:t>Others WOD: 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9A0786-9668-4254-9E2D-15B8F42A3BFE}"/>
              </a:ext>
            </a:extLst>
          </p:cNvPr>
          <p:cNvSpPr txBox="1"/>
          <p:nvPr/>
        </p:nvSpPr>
        <p:spPr>
          <a:xfrm>
            <a:off x="4778147" y="332228"/>
            <a:ext cx="2220749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highlight>
                  <a:srgbClr val="FFFF00"/>
                </a:highlight>
              </a:rPr>
              <a:t>C</a:t>
            </a:r>
            <a:r>
              <a:rPr lang="en-US" sz="1600" dirty="0">
                <a:highlight>
                  <a:srgbClr val="FFFF00"/>
                </a:highlight>
              </a:rPr>
              <a:t>.</a:t>
            </a:r>
            <a:r>
              <a:rPr lang="en-US" sz="1600" dirty="0"/>
              <a:t> BS </a:t>
            </a:r>
            <a:r>
              <a:rPr lang="en-US" sz="1600" dirty="0" smtClean="0"/>
              <a:t>Universe: 0</a:t>
            </a:r>
            <a:endParaRPr lang="en-US" sz="1600" dirty="0"/>
          </a:p>
          <a:p>
            <a:r>
              <a:rPr lang="en-US" sz="1600" dirty="0"/>
              <a:t>R BS: 0</a:t>
            </a:r>
          </a:p>
          <a:p>
            <a:r>
              <a:rPr lang="en-US" sz="1600" dirty="0"/>
              <a:t>R BS Share: 0</a:t>
            </a:r>
            <a:r>
              <a:rPr lang="en-US" sz="1600" dirty="0" smtClean="0"/>
              <a:t> </a:t>
            </a:r>
            <a:endParaRPr lang="en-US" sz="1600" dirty="0"/>
          </a:p>
          <a:p>
            <a:r>
              <a:rPr lang="en-US" sz="1600" dirty="0"/>
              <a:t>V BS: 0</a:t>
            </a:r>
            <a:endParaRPr lang="en-US" sz="1600" dirty="0" smtClean="0"/>
          </a:p>
          <a:p>
            <a:r>
              <a:rPr lang="en-US" sz="1600" dirty="0" smtClean="0"/>
              <a:t>V </a:t>
            </a:r>
            <a:r>
              <a:rPr lang="en-US" sz="1600" dirty="0"/>
              <a:t>BS Share: 0</a:t>
            </a:r>
          </a:p>
          <a:p>
            <a:r>
              <a:rPr lang="en-US" sz="1600" dirty="0"/>
              <a:t>O BS: 0</a:t>
            </a:r>
            <a:endParaRPr lang="en-US" sz="1600" dirty="0" smtClean="0"/>
          </a:p>
          <a:p>
            <a:r>
              <a:rPr lang="en-US" sz="1600" dirty="0" smtClean="0"/>
              <a:t>O </a:t>
            </a:r>
            <a:r>
              <a:rPr lang="en-US" sz="1600" dirty="0"/>
              <a:t>BS </a:t>
            </a:r>
            <a:r>
              <a:rPr lang="en-US" sz="1600" dirty="0" smtClean="0"/>
              <a:t>Share:0 </a:t>
            </a: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/>
              <a:t>X BS: 0</a:t>
            </a:r>
            <a:endParaRPr lang="en-US" sz="1600" dirty="0" smtClean="0"/>
          </a:p>
          <a:p>
            <a:r>
              <a:rPr lang="en-US" sz="1600" dirty="0" smtClean="0"/>
              <a:t>X </a:t>
            </a:r>
            <a:r>
              <a:rPr lang="en-US" sz="1600" dirty="0"/>
              <a:t>BS </a:t>
            </a:r>
            <a:r>
              <a:rPr lang="en-US" sz="1600" dirty="0" smtClean="0"/>
              <a:t>Share:0</a:t>
            </a:r>
            <a:endParaRPr lang="en-US" sz="1600" dirty="0"/>
          </a:p>
          <a:p>
            <a:r>
              <a:rPr lang="en-US" sz="1600" dirty="0"/>
              <a:t>S BS: 0</a:t>
            </a:r>
            <a:endParaRPr lang="en-US" sz="1600" dirty="0" smtClean="0"/>
          </a:p>
          <a:p>
            <a:r>
              <a:rPr lang="en-US" sz="1600" dirty="0" smtClean="0"/>
              <a:t>S </a:t>
            </a:r>
            <a:r>
              <a:rPr lang="en-US" sz="1600" dirty="0"/>
              <a:t>BS </a:t>
            </a:r>
            <a:r>
              <a:rPr lang="en-US" sz="1600" dirty="0" smtClean="0"/>
              <a:t>Share:0</a:t>
            </a:r>
            <a:endParaRPr lang="en-US" sz="1600" dirty="0"/>
          </a:p>
          <a:p>
            <a:r>
              <a:rPr lang="en-US" sz="1600" dirty="0"/>
              <a:t>T </a:t>
            </a:r>
            <a:r>
              <a:rPr lang="en-US" sz="1600" dirty="0" smtClean="0"/>
              <a:t>BS:0</a:t>
            </a:r>
            <a:endParaRPr lang="en-US" sz="1600" dirty="0"/>
          </a:p>
          <a:p>
            <a:r>
              <a:rPr lang="en-US" sz="1600" dirty="0"/>
              <a:t>I BS: </a:t>
            </a:r>
            <a:r>
              <a:rPr lang="en-US" sz="1600" dirty="0" smtClean="0"/>
              <a:t>0</a:t>
            </a:r>
            <a:endParaRPr lang="en-US" sz="1600" dirty="0"/>
          </a:p>
          <a:p>
            <a:r>
              <a:rPr lang="en-US" sz="1600" dirty="0"/>
              <a:t>Other: </a:t>
            </a:r>
            <a:r>
              <a:rPr lang="en-US" sz="1600" dirty="0" smtClean="0"/>
              <a:t>0</a:t>
            </a:r>
            <a:endParaRPr lang="en-US" sz="1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9A0786-9668-4254-9E2D-15B8F42A3BFE}"/>
              </a:ext>
            </a:extLst>
          </p:cNvPr>
          <p:cNvSpPr txBox="1"/>
          <p:nvPr/>
        </p:nvSpPr>
        <p:spPr>
          <a:xfrm>
            <a:off x="9807288" y="318514"/>
            <a:ext cx="2205783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highlight>
                  <a:srgbClr val="FFFF00"/>
                </a:highlight>
              </a:rPr>
              <a:t>E</a:t>
            </a:r>
            <a:r>
              <a:rPr lang="en-US" sz="1600" dirty="0">
                <a:highlight>
                  <a:srgbClr val="FFFF00"/>
                </a:highlight>
              </a:rPr>
              <a:t>.</a:t>
            </a:r>
            <a:r>
              <a:rPr lang="en-US" sz="1600" dirty="0"/>
              <a:t> GRT </a:t>
            </a:r>
            <a:r>
              <a:rPr lang="en-US" sz="1600" dirty="0" smtClean="0"/>
              <a:t>Universe: </a:t>
            </a:r>
            <a:r>
              <a:rPr lang="en-US" sz="1600" dirty="0"/>
              <a:t>6</a:t>
            </a:r>
          </a:p>
          <a:p>
            <a:r>
              <a:rPr lang="en-US" sz="1600" dirty="0"/>
              <a:t>R GRT: </a:t>
            </a:r>
            <a:r>
              <a:rPr lang="en-US" sz="1600" dirty="0" smtClean="0"/>
              <a:t>6(44pcs</a:t>
            </a:r>
            <a:r>
              <a:rPr lang="en-US" sz="1600" dirty="0"/>
              <a:t>)</a:t>
            </a:r>
          </a:p>
          <a:p>
            <a:r>
              <a:rPr lang="en-US" sz="1600" dirty="0"/>
              <a:t>R GRT Share: </a:t>
            </a:r>
            <a:r>
              <a:rPr lang="en-US" sz="1600" dirty="0" smtClean="0"/>
              <a:t>100%</a:t>
            </a:r>
            <a:endParaRPr lang="en-US" sz="1600" dirty="0"/>
          </a:p>
          <a:p>
            <a:r>
              <a:rPr lang="en-US" sz="1600" dirty="0"/>
              <a:t>V </a:t>
            </a:r>
            <a:r>
              <a:rPr lang="en-US" sz="1600" dirty="0" smtClean="0"/>
              <a:t>GRT: 8(90pcs)</a:t>
            </a:r>
          </a:p>
          <a:p>
            <a:r>
              <a:rPr lang="en-US" sz="1600" dirty="0" smtClean="0"/>
              <a:t>V </a:t>
            </a:r>
            <a:r>
              <a:rPr lang="en-US" sz="1600" dirty="0"/>
              <a:t>GRT Share: </a:t>
            </a:r>
            <a:r>
              <a:rPr lang="en-US" sz="1600" dirty="0" smtClean="0"/>
              <a:t>100%</a:t>
            </a:r>
            <a:endParaRPr lang="en-US" sz="1600" dirty="0"/>
          </a:p>
          <a:p>
            <a:r>
              <a:rPr lang="en-US" sz="1600" dirty="0"/>
              <a:t>O </a:t>
            </a:r>
            <a:r>
              <a:rPr lang="en-US" sz="1600" dirty="0" smtClean="0"/>
              <a:t>GRT:8(78pcs)</a:t>
            </a:r>
          </a:p>
          <a:p>
            <a:r>
              <a:rPr lang="en-US" sz="1600" dirty="0" smtClean="0"/>
              <a:t>O </a:t>
            </a:r>
            <a:r>
              <a:rPr lang="en-US" sz="1600" dirty="0"/>
              <a:t>GRT Share: </a:t>
            </a:r>
            <a:r>
              <a:rPr lang="en-US" sz="1600" dirty="0" smtClean="0"/>
              <a:t>100%</a:t>
            </a: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/>
              <a:t>X GRT: 8</a:t>
            </a:r>
            <a:r>
              <a:rPr lang="en-US" sz="1600" dirty="0" smtClean="0"/>
              <a:t>(35 pcs)</a:t>
            </a:r>
          </a:p>
          <a:p>
            <a:r>
              <a:rPr lang="en-US" sz="1600" dirty="0" smtClean="0"/>
              <a:t>X </a:t>
            </a:r>
            <a:r>
              <a:rPr lang="en-US" sz="1600" dirty="0"/>
              <a:t>GRT Share: </a:t>
            </a:r>
            <a:r>
              <a:rPr lang="en-US" sz="1600" dirty="0" smtClean="0"/>
              <a:t>100%</a:t>
            </a:r>
            <a:endParaRPr lang="en-US" sz="1600" dirty="0"/>
          </a:p>
          <a:p>
            <a:r>
              <a:rPr lang="en-US" sz="1600" dirty="0"/>
              <a:t>S GRT: </a:t>
            </a:r>
            <a:r>
              <a:rPr lang="en-US" sz="1600" dirty="0" smtClean="0"/>
              <a:t>8(67 pcs)</a:t>
            </a:r>
          </a:p>
          <a:p>
            <a:r>
              <a:rPr lang="en-US" sz="1600" dirty="0" smtClean="0"/>
              <a:t>S </a:t>
            </a:r>
            <a:r>
              <a:rPr lang="en-US" sz="1600" dirty="0"/>
              <a:t>GRT Share: </a:t>
            </a:r>
            <a:r>
              <a:rPr lang="en-US" sz="1600" dirty="0" smtClean="0"/>
              <a:t>100%</a:t>
            </a:r>
            <a:endParaRPr lang="en-US" sz="1600" dirty="0"/>
          </a:p>
          <a:p>
            <a:r>
              <a:rPr lang="en-US" sz="1600" dirty="0"/>
              <a:t>T GRT: 8</a:t>
            </a:r>
            <a:r>
              <a:rPr lang="en-US" sz="1600" dirty="0" smtClean="0"/>
              <a:t> (29pcs)</a:t>
            </a:r>
          </a:p>
          <a:p>
            <a:r>
              <a:rPr lang="en-US" sz="1600" dirty="0" smtClean="0"/>
              <a:t>T </a:t>
            </a:r>
            <a:r>
              <a:rPr lang="en-US" sz="1600" dirty="0"/>
              <a:t>GRT Share: </a:t>
            </a:r>
            <a:r>
              <a:rPr lang="en-US" sz="1600" dirty="0" smtClean="0"/>
              <a:t>100%</a:t>
            </a:r>
            <a:endParaRPr lang="en-US" sz="1600" dirty="0"/>
          </a:p>
          <a:p>
            <a:r>
              <a:rPr lang="en-US" sz="1600" dirty="0"/>
              <a:t>I GRT: </a:t>
            </a:r>
            <a:r>
              <a:rPr lang="en-US" sz="1600" dirty="0" smtClean="0"/>
              <a:t>8(95pcs)</a:t>
            </a:r>
          </a:p>
          <a:p>
            <a:r>
              <a:rPr lang="en-US" sz="1600" dirty="0" smtClean="0"/>
              <a:t>I </a:t>
            </a:r>
            <a:r>
              <a:rPr lang="en-US" sz="1600" dirty="0"/>
              <a:t>GRT Share: </a:t>
            </a:r>
            <a:r>
              <a:rPr lang="en-US" sz="1600" dirty="0" smtClean="0"/>
              <a:t>100%</a:t>
            </a:r>
            <a:endParaRPr lang="en-US" sz="1600" dirty="0"/>
          </a:p>
          <a:p>
            <a:r>
              <a:rPr lang="en-US" sz="1600" dirty="0"/>
              <a:t>Other: 8</a:t>
            </a:r>
            <a:r>
              <a:rPr lang="en-US" sz="1600" dirty="0" smtClean="0"/>
              <a:t> (185pcs)</a:t>
            </a:r>
          </a:p>
          <a:p>
            <a:r>
              <a:rPr lang="en-US" sz="1600" dirty="0" smtClean="0"/>
              <a:t>Others </a:t>
            </a:r>
            <a:r>
              <a:rPr lang="en-US" sz="1600" dirty="0"/>
              <a:t>GRT </a:t>
            </a:r>
            <a:r>
              <a:rPr lang="en-US" sz="1600" dirty="0" smtClean="0"/>
              <a:t>Share:100%</a:t>
            </a:r>
            <a:endParaRPr lang="en-US" sz="1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98BDB54-3C5C-4B24-9A60-F99A39C25487}"/>
              </a:ext>
            </a:extLst>
          </p:cNvPr>
          <p:cNvSpPr txBox="1"/>
          <p:nvPr/>
        </p:nvSpPr>
        <p:spPr>
          <a:xfrm>
            <a:off x="3251616" y="5163717"/>
            <a:ext cx="186018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highlight>
                  <a:srgbClr val="FFFF00"/>
                </a:highlight>
              </a:rPr>
              <a:t>G</a:t>
            </a:r>
            <a:r>
              <a:rPr lang="en-US" dirty="0">
                <a:highlight>
                  <a:srgbClr val="FFFF00"/>
                </a:highlight>
              </a:rPr>
              <a:t>.</a:t>
            </a:r>
            <a:r>
              <a:rPr lang="en-US" dirty="0"/>
              <a:t> </a:t>
            </a:r>
            <a:r>
              <a:rPr lang="en-US" dirty="0" err="1"/>
              <a:t>realme</a:t>
            </a:r>
            <a:r>
              <a:rPr lang="en-US" dirty="0"/>
              <a:t> RSM: 1 </a:t>
            </a:r>
          </a:p>
          <a:p>
            <a:r>
              <a:rPr lang="en-US" dirty="0" err="1"/>
              <a:t>realme</a:t>
            </a:r>
            <a:r>
              <a:rPr lang="en-US" dirty="0"/>
              <a:t> ASM: </a:t>
            </a:r>
            <a:r>
              <a:rPr lang="en-US" dirty="0" smtClean="0"/>
              <a:t>1</a:t>
            </a:r>
            <a:endParaRPr lang="en-US" dirty="0"/>
          </a:p>
          <a:p>
            <a:r>
              <a:rPr lang="en-US" dirty="0"/>
              <a:t>TSM: 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E05E1A-487D-402F-8646-A343E62AFFEA}"/>
              </a:ext>
            </a:extLst>
          </p:cNvPr>
          <p:cNvSpPr txBox="1"/>
          <p:nvPr/>
        </p:nvSpPr>
        <p:spPr>
          <a:xfrm>
            <a:off x="258374" y="5163717"/>
            <a:ext cx="255603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highlight>
                  <a:srgbClr val="FFFF00"/>
                </a:highlight>
              </a:rPr>
              <a:t>F</a:t>
            </a:r>
            <a:r>
              <a:rPr lang="en-US" sz="1600" dirty="0">
                <a:highlight>
                  <a:srgbClr val="FFFF00"/>
                </a:highlight>
              </a:rPr>
              <a:t>.</a:t>
            </a:r>
            <a:r>
              <a:rPr lang="en-US" sz="1600" dirty="0"/>
              <a:t> </a:t>
            </a:r>
            <a:r>
              <a:rPr lang="en-US" sz="1600" dirty="0" err="1"/>
              <a:t>realme</a:t>
            </a:r>
            <a:r>
              <a:rPr lang="en-US" sz="1600" dirty="0"/>
              <a:t> Dealer: </a:t>
            </a:r>
            <a:r>
              <a:rPr lang="en-US" sz="1600" dirty="0" smtClean="0"/>
              <a:t>1</a:t>
            </a:r>
          </a:p>
          <a:p>
            <a:r>
              <a:rPr lang="en-US" sz="1600" dirty="0" smtClean="0"/>
              <a:t>TTL </a:t>
            </a:r>
            <a:r>
              <a:rPr lang="en-US" sz="1600" dirty="0"/>
              <a:t>Investment: </a:t>
            </a:r>
            <a:r>
              <a:rPr lang="en-US" sz="1600" dirty="0" smtClean="0"/>
              <a:t>90Lac </a:t>
            </a:r>
          </a:p>
          <a:p>
            <a:r>
              <a:rPr lang="en-US" sz="1600" dirty="0" smtClean="0"/>
              <a:t>Inventory: 11.5 Lac</a:t>
            </a:r>
          </a:p>
          <a:p>
            <a:r>
              <a:rPr lang="en-US" sz="1600" dirty="0" smtClean="0"/>
              <a:t>TTL Market  </a:t>
            </a:r>
            <a:r>
              <a:rPr lang="en-US" sz="1600" dirty="0"/>
              <a:t>due: 7</a:t>
            </a:r>
            <a:r>
              <a:rPr lang="en-US" sz="1600" dirty="0" smtClean="0"/>
              <a:t>Lac </a:t>
            </a:r>
          </a:p>
          <a:p>
            <a:r>
              <a:rPr lang="en-US" sz="1600" dirty="0" err="1" smtClean="0"/>
              <a:t>Lalpur</a:t>
            </a:r>
            <a:r>
              <a:rPr lang="en-US" sz="1600" dirty="0" smtClean="0"/>
              <a:t> Market </a:t>
            </a:r>
            <a:r>
              <a:rPr lang="en-US" sz="1600" dirty="0"/>
              <a:t>Due: </a:t>
            </a:r>
            <a:r>
              <a:rPr lang="en-US" sz="1600" dirty="0" smtClean="0"/>
              <a:t>.5 lac</a:t>
            </a:r>
            <a:endParaRPr lang="en-US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837AE5-D82D-44ED-9C72-D40214200F6A}"/>
              </a:ext>
            </a:extLst>
          </p:cNvPr>
          <p:cNvSpPr txBox="1"/>
          <p:nvPr/>
        </p:nvSpPr>
        <p:spPr>
          <a:xfrm>
            <a:off x="5807979" y="6488668"/>
            <a:ext cx="31063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Main market – </a:t>
            </a:r>
            <a:r>
              <a:rPr lang="en-US" dirty="0" err="1" smtClean="0"/>
              <a:t>Natore</a:t>
            </a:r>
            <a:r>
              <a:rPr lang="en-US" dirty="0" smtClean="0"/>
              <a:t> </a:t>
            </a:r>
            <a:r>
              <a:rPr lang="en-US" dirty="0"/>
              <a:t>Distance</a:t>
            </a:r>
            <a:endParaRPr lang="x-none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B2CA0A4-3159-4FC3-88D2-A0A30A44ECFF}"/>
              </a:ext>
            </a:extLst>
          </p:cNvPr>
          <p:cNvSpPr txBox="1"/>
          <p:nvPr/>
        </p:nvSpPr>
        <p:spPr>
          <a:xfrm>
            <a:off x="8823543" y="6486426"/>
            <a:ext cx="3256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Market Map </a:t>
            </a:r>
            <a:r>
              <a:rPr lang="en-US" dirty="0" smtClean="0"/>
              <a:t>–</a:t>
            </a:r>
            <a:r>
              <a:rPr lang="en-US" dirty="0" err="1" smtClean="0"/>
              <a:t>Gurudaspur</a:t>
            </a:r>
            <a:r>
              <a:rPr lang="en-US" dirty="0" smtClean="0"/>
              <a:t> Thana</a:t>
            </a:r>
            <a:endParaRPr lang="x-none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6336" y="4662399"/>
            <a:ext cx="2727979" cy="179275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28825" y="4629811"/>
            <a:ext cx="2620121" cy="1823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8372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065845-4EE6-424A-B67C-D4D89C3EDC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224" y="101600"/>
            <a:ext cx="5899276" cy="487131"/>
          </a:xfrm>
        </p:spPr>
        <p:txBody>
          <a:bodyPr>
            <a:noAutofit/>
          </a:bodyPr>
          <a:lstStyle/>
          <a:p>
            <a:r>
              <a:rPr lang="en-US" sz="2800" b="1" dirty="0" err="1" smtClean="0"/>
              <a:t>Gurudaspur</a:t>
            </a:r>
            <a:r>
              <a:rPr lang="en-US" sz="2800" b="1" dirty="0" smtClean="0"/>
              <a:t> </a:t>
            </a:r>
            <a:r>
              <a:rPr lang="en-US" sz="2800" b="1" dirty="0" smtClean="0"/>
              <a:t>Thana Market </a:t>
            </a:r>
            <a:r>
              <a:rPr lang="en-US" sz="2800" b="1" dirty="0" smtClean="0"/>
              <a:t>(</a:t>
            </a:r>
            <a:r>
              <a:rPr lang="en-US" sz="2800" b="1" dirty="0" smtClean="0"/>
              <a:t>BS</a:t>
            </a:r>
            <a:r>
              <a:rPr lang="en-US" sz="2800" b="1" dirty="0" smtClean="0"/>
              <a:t>)</a:t>
            </a:r>
            <a:endParaRPr lang="x-none" sz="2800" b="1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7065845-4EE6-424A-B67C-D4D89C3EDCC1}"/>
              </a:ext>
            </a:extLst>
          </p:cNvPr>
          <p:cNvSpPr txBox="1">
            <a:spLocks/>
          </p:cNvSpPr>
          <p:nvPr/>
        </p:nvSpPr>
        <p:spPr>
          <a:xfrm>
            <a:off x="4844924" y="2832100"/>
            <a:ext cx="5899276" cy="48713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 smtClean="0"/>
              <a:t>No Brand shop</a:t>
            </a:r>
            <a:endParaRPr lang="x-none" sz="4000" b="1" dirty="0"/>
          </a:p>
        </p:txBody>
      </p:sp>
    </p:spTree>
    <p:extLst>
      <p:ext uri="{BB962C8B-B14F-4D97-AF65-F5344CB8AC3E}">
        <p14:creationId xmlns:p14="http://schemas.microsoft.com/office/powerpoint/2010/main" val="31903404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1586" y="0"/>
            <a:ext cx="5199743" cy="389618"/>
          </a:xfrm>
        </p:spPr>
        <p:txBody>
          <a:bodyPr>
            <a:noAutofit/>
          </a:bodyPr>
          <a:lstStyle/>
          <a:p>
            <a:r>
              <a:rPr lang="en-US" sz="2800" b="1" dirty="0" err="1" smtClean="0"/>
              <a:t>Gurudaspur</a:t>
            </a:r>
            <a:r>
              <a:rPr lang="en-US" sz="2800" b="1" dirty="0" smtClean="0"/>
              <a:t> Thana Market (CS)</a:t>
            </a:r>
            <a:endParaRPr lang="en-US" sz="28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575A4E8-44EB-48F7-9ACD-6E715FD5C34D}"/>
              </a:ext>
            </a:extLst>
          </p:cNvPr>
          <p:cNvSpPr txBox="1"/>
          <p:nvPr/>
        </p:nvSpPr>
        <p:spPr>
          <a:xfrm>
            <a:off x="2599871" y="4078628"/>
            <a:ext cx="1774889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Biswas Mobile :</a:t>
            </a:r>
          </a:p>
          <a:p>
            <a:r>
              <a:rPr lang="en-US" sz="1200" dirty="0"/>
              <a:t>Sales </a:t>
            </a:r>
            <a:r>
              <a:rPr lang="en-US" sz="1200" dirty="0" smtClean="0"/>
              <a:t>Universe: 183</a:t>
            </a:r>
            <a:endParaRPr lang="en-US" sz="1200" dirty="0"/>
          </a:p>
          <a:p>
            <a:r>
              <a:rPr lang="en-US" sz="1200" dirty="0"/>
              <a:t>R SO: </a:t>
            </a:r>
            <a:r>
              <a:rPr lang="en-US" sz="1200" dirty="0" smtClean="0"/>
              <a:t>60</a:t>
            </a:r>
            <a:endParaRPr lang="en-US" sz="1200" dirty="0"/>
          </a:p>
          <a:p>
            <a:r>
              <a:rPr lang="en-US" sz="1200" dirty="0"/>
              <a:t>V SO: </a:t>
            </a:r>
            <a:r>
              <a:rPr lang="en-US" sz="1200" dirty="0" smtClean="0"/>
              <a:t>27</a:t>
            </a:r>
            <a:endParaRPr lang="en-US" sz="1200" dirty="0"/>
          </a:p>
          <a:p>
            <a:r>
              <a:rPr lang="en-US" sz="1200" dirty="0"/>
              <a:t>O SO: </a:t>
            </a:r>
            <a:r>
              <a:rPr lang="en-US" sz="1200" dirty="0" smtClean="0"/>
              <a:t>20</a:t>
            </a:r>
            <a:endParaRPr lang="en-US" sz="1200" dirty="0"/>
          </a:p>
          <a:p>
            <a:r>
              <a:rPr lang="en-US" sz="1200" dirty="0"/>
              <a:t>S </a:t>
            </a:r>
            <a:r>
              <a:rPr lang="en-US" sz="1200" dirty="0" smtClean="0"/>
              <a:t>SO:27</a:t>
            </a:r>
            <a:endParaRPr lang="en-US" sz="1200" dirty="0"/>
          </a:p>
          <a:p>
            <a:r>
              <a:rPr lang="en-US" sz="1200" dirty="0"/>
              <a:t>X SO: </a:t>
            </a:r>
            <a:r>
              <a:rPr lang="en-US" sz="1200" dirty="0" smtClean="0"/>
              <a:t>12</a:t>
            </a:r>
            <a:endParaRPr lang="en-US" sz="1200" dirty="0"/>
          </a:p>
          <a:p>
            <a:r>
              <a:rPr lang="en-US" sz="1200" dirty="0"/>
              <a:t>T SO: 7</a:t>
            </a:r>
          </a:p>
          <a:p>
            <a:r>
              <a:rPr lang="en-US" sz="1200" dirty="0"/>
              <a:t>I</a:t>
            </a:r>
            <a:r>
              <a:rPr lang="en-US" sz="1200" dirty="0" smtClean="0"/>
              <a:t> </a:t>
            </a:r>
            <a:r>
              <a:rPr lang="en-US" sz="1200" dirty="0"/>
              <a:t>SO</a:t>
            </a:r>
            <a:r>
              <a:rPr lang="en-US" sz="1200" dirty="0" smtClean="0"/>
              <a:t>: 5</a:t>
            </a:r>
            <a:endParaRPr lang="en-US" sz="1200" dirty="0"/>
          </a:p>
          <a:p>
            <a:r>
              <a:rPr lang="en-US" sz="1200" dirty="0"/>
              <a:t>Others</a:t>
            </a:r>
            <a:r>
              <a:rPr lang="en-US" sz="1200" dirty="0" smtClean="0"/>
              <a:t>: 25</a:t>
            </a:r>
            <a:endParaRPr lang="x-none" sz="1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575A4E8-44EB-48F7-9ACD-6E715FD5C34D}"/>
              </a:ext>
            </a:extLst>
          </p:cNvPr>
          <p:cNvSpPr txBox="1"/>
          <p:nvPr/>
        </p:nvSpPr>
        <p:spPr>
          <a:xfrm>
            <a:off x="7165698" y="4115083"/>
            <a:ext cx="1774889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Friends Mobile:</a:t>
            </a:r>
            <a:endParaRPr lang="en-US" sz="1400" b="1" dirty="0"/>
          </a:p>
          <a:p>
            <a:r>
              <a:rPr lang="en-US" sz="1200" dirty="0"/>
              <a:t>Sales </a:t>
            </a:r>
            <a:r>
              <a:rPr lang="en-US" sz="1200" dirty="0" smtClean="0"/>
              <a:t>Universe: 122</a:t>
            </a:r>
            <a:endParaRPr lang="en-US" sz="1200" dirty="0"/>
          </a:p>
          <a:p>
            <a:r>
              <a:rPr lang="en-US" sz="1200" dirty="0"/>
              <a:t>R SO: </a:t>
            </a:r>
            <a:r>
              <a:rPr lang="en-US" sz="1200" dirty="0" smtClean="0"/>
              <a:t>45</a:t>
            </a:r>
            <a:endParaRPr lang="en-US" sz="1200" dirty="0"/>
          </a:p>
          <a:p>
            <a:r>
              <a:rPr lang="en-US" sz="1200" dirty="0"/>
              <a:t>V SO: </a:t>
            </a:r>
            <a:r>
              <a:rPr lang="en-US" sz="1200" dirty="0" smtClean="0"/>
              <a:t>15</a:t>
            </a:r>
            <a:endParaRPr lang="en-US" sz="1200" dirty="0"/>
          </a:p>
          <a:p>
            <a:r>
              <a:rPr lang="en-US" sz="1200" dirty="0"/>
              <a:t>O SO: </a:t>
            </a:r>
            <a:r>
              <a:rPr lang="en-US" sz="1200" dirty="0" smtClean="0"/>
              <a:t>12</a:t>
            </a:r>
            <a:endParaRPr lang="en-US" sz="1200" dirty="0"/>
          </a:p>
          <a:p>
            <a:r>
              <a:rPr lang="en-US" sz="1200" dirty="0"/>
              <a:t>S </a:t>
            </a:r>
            <a:r>
              <a:rPr lang="en-US" sz="1200" dirty="0" smtClean="0"/>
              <a:t>SO:13</a:t>
            </a:r>
            <a:endParaRPr lang="en-US" sz="1200" dirty="0"/>
          </a:p>
          <a:p>
            <a:r>
              <a:rPr lang="en-US" sz="1200" dirty="0"/>
              <a:t>X </a:t>
            </a:r>
            <a:r>
              <a:rPr lang="en-US" sz="1200" dirty="0" smtClean="0"/>
              <a:t>SO:5</a:t>
            </a:r>
            <a:endParaRPr lang="en-US" sz="1200" dirty="0"/>
          </a:p>
          <a:p>
            <a:r>
              <a:rPr lang="en-US" sz="1200" dirty="0"/>
              <a:t>T SO: 4</a:t>
            </a:r>
          </a:p>
          <a:p>
            <a:r>
              <a:rPr lang="en-US" sz="1200" dirty="0"/>
              <a:t>I</a:t>
            </a:r>
            <a:r>
              <a:rPr lang="en-US" sz="1200" dirty="0" smtClean="0"/>
              <a:t> </a:t>
            </a:r>
            <a:r>
              <a:rPr lang="en-US" sz="1200" dirty="0"/>
              <a:t>SO: 3</a:t>
            </a:r>
          </a:p>
          <a:p>
            <a:r>
              <a:rPr lang="en-US" sz="1200" dirty="0"/>
              <a:t>Others: </a:t>
            </a:r>
            <a:r>
              <a:rPr lang="en-US" sz="1200" dirty="0" smtClean="0"/>
              <a:t>25</a:t>
            </a:r>
            <a:endParaRPr lang="x-none" sz="12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DF64FF0-5702-487E-A84F-143110CAF38F}"/>
              </a:ext>
            </a:extLst>
          </p:cNvPr>
          <p:cNvSpPr txBox="1"/>
          <p:nvPr/>
        </p:nvSpPr>
        <p:spPr>
          <a:xfrm>
            <a:off x="937403" y="6017620"/>
            <a:ext cx="343735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highlight>
                  <a:srgbClr val="FFFF00"/>
                </a:highlight>
              </a:rPr>
              <a:t>CS </a:t>
            </a:r>
            <a:r>
              <a:rPr lang="en-US" sz="1400" b="1" dirty="0">
                <a:highlight>
                  <a:srgbClr val="FFFF00"/>
                </a:highlight>
              </a:rPr>
              <a:t>Shop:</a:t>
            </a:r>
          </a:p>
          <a:p>
            <a:r>
              <a:rPr lang="en-US" sz="1400" dirty="0"/>
              <a:t>TTL </a:t>
            </a:r>
            <a:r>
              <a:rPr lang="en-US" sz="1400" dirty="0" smtClean="0"/>
              <a:t>2 </a:t>
            </a:r>
            <a:r>
              <a:rPr lang="en-US" sz="1400" dirty="0" err="1"/>
              <a:t>realme</a:t>
            </a:r>
            <a:r>
              <a:rPr lang="en-US" sz="1400" dirty="0"/>
              <a:t> </a:t>
            </a:r>
            <a:r>
              <a:rPr lang="en-US" sz="1400" dirty="0" smtClean="0"/>
              <a:t>GRT </a:t>
            </a:r>
            <a:r>
              <a:rPr lang="en-US" sz="1400" dirty="0"/>
              <a:t>Shop</a:t>
            </a:r>
          </a:p>
          <a:p>
            <a:r>
              <a:rPr lang="en-US" sz="1400" dirty="0"/>
              <a:t>TTL </a:t>
            </a:r>
            <a:r>
              <a:rPr lang="en-US" sz="1400" dirty="0" smtClean="0"/>
              <a:t> GRT Sale:305Pcs</a:t>
            </a:r>
            <a:endParaRPr lang="en-US" sz="1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7046" y="524203"/>
            <a:ext cx="3415454" cy="355442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5325" y="508001"/>
            <a:ext cx="3409653" cy="360708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DF64FF0-5702-487E-A84F-143110CAF38F}"/>
              </a:ext>
            </a:extLst>
          </p:cNvPr>
          <p:cNvSpPr txBox="1"/>
          <p:nvPr/>
        </p:nvSpPr>
        <p:spPr>
          <a:xfrm>
            <a:off x="3347247" y="6094564"/>
            <a:ext cx="25394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highlight>
                  <a:srgbClr val="FFFF00"/>
                </a:highlight>
              </a:rPr>
              <a:t>Plan:</a:t>
            </a:r>
            <a:r>
              <a:rPr lang="en-US" sz="1600" dirty="0" smtClean="0"/>
              <a:t> Need to Bell Sign, Shilling Light box</a:t>
            </a:r>
          </a:p>
        </p:txBody>
      </p:sp>
    </p:spTree>
    <p:extLst>
      <p:ext uri="{BB962C8B-B14F-4D97-AF65-F5344CB8AC3E}">
        <p14:creationId xmlns:p14="http://schemas.microsoft.com/office/powerpoint/2010/main" val="13281624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4DD2FF-7879-4CF9-9B84-3177EE9C7D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374" y="195844"/>
            <a:ext cx="4139683" cy="290289"/>
          </a:xfrm>
        </p:spPr>
        <p:txBody>
          <a:bodyPr>
            <a:noAutofit/>
          </a:bodyPr>
          <a:lstStyle/>
          <a:p>
            <a:r>
              <a:rPr lang="en-US" sz="2000" b="1" dirty="0" err="1" smtClean="0"/>
              <a:t>Natore_Sadar</a:t>
            </a:r>
            <a:r>
              <a:rPr lang="en-US" sz="2000" b="1" dirty="0" smtClean="0"/>
              <a:t> Market</a:t>
            </a:r>
            <a:r>
              <a:rPr lang="en-US" sz="2000" b="1" dirty="0"/>
              <a:t>:</a:t>
            </a:r>
            <a:br>
              <a:rPr lang="en-US" sz="2000" b="1" dirty="0"/>
            </a:br>
            <a:endParaRPr lang="x-none" sz="20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B12007-DF7A-47CB-920B-56D66772FECD}"/>
              </a:ext>
            </a:extLst>
          </p:cNvPr>
          <p:cNvSpPr txBox="1"/>
          <p:nvPr/>
        </p:nvSpPr>
        <p:spPr>
          <a:xfrm>
            <a:off x="258374" y="427486"/>
            <a:ext cx="238342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highlight>
                  <a:srgbClr val="FFFF00"/>
                </a:highlight>
              </a:rPr>
              <a:t>A</a:t>
            </a:r>
            <a:r>
              <a:rPr lang="en-US" sz="1600" dirty="0">
                <a:highlight>
                  <a:srgbClr val="FFFF00"/>
                </a:highlight>
              </a:rPr>
              <a:t>.</a:t>
            </a:r>
            <a:r>
              <a:rPr lang="en-US" sz="1600" dirty="0"/>
              <a:t> Market Review:</a:t>
            </a:r>
          </a:p>
          <a:p>
            <a:r>
              <a:rPr lang="en-US" sz="1600" dirty="0"/>
              <a:t>Sales </a:t>
            </a:r>
            <a:r>
              <a:rPr lang="en-US" sz="1600" dirty="0" smtClean="0"/>
              <a:t>Universe: 2368</a:t>
            </a:r>
            <a:endParaRPr lang="en-US" sz="1600" dirty="0"/>
          </a:p>
          <a:p>
            <a:r>
              <a:rPr lang="en-US" sz="1600" dirty="0"/>
              <a:t>R SO: </a:t>
            </a:r>
            <a:r>
              <a:rPr lang="en-US" sz="1600" dirty="0" smtClean="0"/>
              <a:t>397</a:t>
            </a:r>
            <a:endParaRPr lang="en-US" sz="1600" dirty="0"/>
          </a:p>
          <a:p>
            <a:r>
              <a:rPr lang="en-US" sz="1600" dirty="0" smtClean="0"/>
              <a:t>R MKT </a:t>
            </a:r>
            <a:r>
              <a:rPr lang="en-US" sz="1600" dirty="0"/>
              <a:t>Share: </a:t>
            </a:r>
            <a:r>
              <a:rPr lang="en-US" sz="1600" dirty="0" smtClean="0"/>
              <a:t>16.78%</a:t>
            </a:r>
            <a:endParaRPr lang="en-US" sz="1600" dirty="0"/>
          </a:p>
          <a:p>
            <a:r>
              <a:rPr lang="en-US" sz="1600" dirty="0"/>
              <a:t>V </a:t>
            </a:r>
            <a:r>
              <a:rPr lang="en-US" sz="1600" dirty="0" smtClean="0"/>
              <a:t>SO:407</a:t>
            </a:r>
          </a:p>
          <a:p>
            <a:r>
              <a:rPr lang="en-US" sz="1600" dirty="0" smtClean="0"/>
              <a:t>V </a:t>
            </a:r>
            <a:r>
              <a:rPr lang="en-US" sz="1600" dirty="0"/>
              <a:t>MKT </a:t>
            </a:r>
            <a:r>
              <a:rPr lang="en-US" sz="1600" dirty="0" smtClean="0"/>
              <a:t>Share:17.20%</a:t>
            </a:r>
            <a:endParaRPr lang="en-US" sz="1600" dirty="0"/>
          </a:p>
          <a:p>
            <a:r>
              <a:rPr lang="en-US" sz="1600" dirty="0"/>
              <a:t>O </a:t>
            </a:r>
            <a:r>
              <a:rPr lang="en-US" sz="1600" dirty="0" smtClean="0"/>
              <a:t>SO:282</a:t>
            </a:r>
          </a:p>
          <a:p>
            <a:r>
              <a:rPr lang="en-US" sz="1600" dirty="0" smtClean="0"/>
              <a:t>O </a:t>
            </a:r>
            <a:r>
              <a:rPr lang="en-US" sz="1600" dirty="0"/>
              <a:t>MKT </a:t>
            </a:r>
            <a:r>
              <a:rPr lang="en-US" sz="1600" dirty="0" smtClean="0"/>
              <a:t>Share:11.90%</a:t>
            </a: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/>
              <a:t>X </a:t>
            </a:r>
            <a:r>
              <a:rPr lang="en-US" sz="1600" dirty="0" smtClean="0"/>
              <a:t>SO:167</a:t>
            </a:r>
          </a:p>
          <a:p>
            <a:r>
              <a:rPr lang="en-US" sz="1600" dirty="0" smtClean="0"/>
              <a:t>X </a:t>
            </a:r>
            <a:r>
              <a:rPr lang="en-US" sz="1600" dirty="0"/>
              <a:t>MKT </a:t>
            </a:r>
            <a:r>
              <a:rPr lang="en-US" sz="1600" dirty="0" smtClean="0"/>
              <a:t>Share:7.05%</a:t>
            </a:r>
            <a:endParaRPr lang="en-US" sz="1600" dirty="0"/>
          </a:p>
          <a:p>
            <a:r>
              <a:rPr lang="en-US" sz="1600" dirty="0"/>
              <a:t>S </a:t>
            </a:r>
            <a:r>
              <a:rPr lang="en-US" sz="1600" dirty="0" smtClean="0"/>
              <a:t>SO:512</a:t>
            </a:r>
          </a:p>
          <a:p>
            <a:r>
              <a:rPr lang="en-US" sz="1600" dirty="0" smtClean="0"/>
              <a:t>S </a:t>
            </a:r>
            <a:r>
              <a:rPr lang="en-US" sz="1600" dirty="0"/>
              <a:t>MKT </a:t>
            </a:r>
            <a:r>
              <a:rPr lang="en-US" sz="1600" dirty="0" smtClean="0"/>
              <a:t>Share:21.64%</a:t>
            </a:r>
            <a:endParaRPr lang="en-US" sz="1600" dirty="0"/>
          </a:p>
          <a:p>
            <a:r>
              <a:rPr lang="en-US" sz="1600" dirty="0"/>
              <a:t>T </a:t>
            </a:r>
            <a:r>
              <a:rPr lang="en-US" sz="1600" dirty="0" smtClean="0"/>
              <a:t>SO:94</a:t>
            </a:r>
          </a:p>
          <a:p>
            <a:r>
              <a:rPr lang="en-US" sz="1600" dirty="0" smtClean="0"/>
              <a:t>T </a:t>
            </a:r>
            <a:r>
              <a:rPr lang="en-US" sz="1600" dirty="0"/>
              <a:t>MKT </a:t>
            </a:r>
            <a:r>
              <a:rPr lang="en-US" sz="1600" dirty="0" smtClean="0"/>
              <a:t>Share:3.97%</a:t>
            </a:r>
            <a:endParaRPr lang="en-US" sz="1600" dirty="0"/>
          </a:p>
          <a:p>
            <a:r>
              <a:rPr lang="en-US" sz="1600" dirty="0"/>
              <a:t>I </a:t>
            </a:r>
            <a:r>
              <a:rPr lang="en-US" sz="1600" dirty="0" smtClean="0"/>
              <a:t>SO:130</a:t>
            </a:r>
          </a:p>
          <a:p>
            <a:r>
              <a:rPr lang="en-US" sz="1600" dirty="0" smtClean="0"/>
              <a:t>I </a:t>
            </a:r>
            <a:r>
              <a:rPr lang="en-US" sz="1600" dirty="0"/>
              <a:t>MKT </a:t>
            </a:r>
            <a:r>
              <a:rPr lang="en-US" sz="1600" dirty="0" smtClean="0"/>
              <a:t>Share:5.48%</a:t>
            </a:r>
            <a:endParaRPr lang="en-US" sz="1600" dirty="0"/>
          </a:p>
          <a:p>
            <a:r>
              <a:rPr lang="en-US" sz="1600" dirty="0" smtClean="0"/>
              <a:t>Other:579</a:t>
            </a:r>
          </a:p>
          <a:p>
            <a:r>
              <a:rPr lang="en-US" sz="1600" dirty="0"/>
              <a:t>I MKT </a:t>
            </a:r>
            <a:r>
              <a:rPr lang="en-US" sz="1600" dirty="0" smtClean="0"/>
              <a:t>Share:16%</a:t>
            </a:r>
            <a:endParaRPr lang="en-US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9A0786-9668-4254-9E2D-15B8F42A3BFE}"/>
              </a:ext>
            </a:extLst>
          </p:cNvPr>
          <p:cNvSpPr txBox="1"/>
          <p:nvPr/>
        </p:nvSpPr>
        <p:spPr>
          <a:xfrm>
            <a:off x="7575798" y="318914"/>
            <a:ext cx="2470615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highlight>
                  <a:srgbClr val="FFFF00"/>
                </a:highlight>
              </a:rPr>
              <a:t>D</a:t>
            </a:r>
            <a:r>
              <a:rPr lang="en-US" sz="1600" dirty="0">
                <a:highlight>
                  <a:srgbClr val="FFFF00"/>
                </a:highlight>
              </a:rPr>
              <a:t>.</a:t>
            </a:r>
            <a:r>
              <a:rPr lang="en-US" sz="1600" dirty="0"/>
              <a:t> CS </a:t>
            </a:r>
            <a:r>
              <a:rPr lang="en-US" sz="1600" dirty="0" smtClean="0"/>
              <a:t>Universe: 7</a:t>
            </a:r>
            <a:endParaRPr lang="en-US" sz="1600" dirty="0"/>
          </a:p>
          <a:p>
            <a:r>
              <a:rPr lang="en-US" sz="1600" dirty="0"/>
              <a:t>R CS: </a:t>
            </a:r>
            <a:r>
              <a:rPr lang="en-US" sz="1600" dirty="0" smtClean="0"/>
              <a:t>3 (85 pcs)</a:t>
            </a:r>
            <a:endParaRPr lang="en-US" sz="1600" dirty="0"/>
          </a:p>
          <a:p>
            <a:r>
              <a:rPr lang="en-US" sz="1600" dirty="0"/>
              <a:t>R CS Share: </a:t>
            </a:r>
            <a:r>
              <a:rPr lang="en-US" sz="1600" dirty="0" smtClean="0"/>
              <a:t>42.85%</a:t>
            </a:r>
            <a:endParaRPr lang="en-US" sz="1600" dirty="0"/>
          </a:p>
          <a:p>
            <a:r>
              <a:rPr lang="en-US" sz="1600" dirty="0"/>
              <a:t>V </a:t>
            </a:r>
            <a:r>
              <a:rPr lang="en-US" sz="1600" dirty="0" smtClean="0"/>
              <a:t>CS-4 (50pcs)</a:t>
            </a:r>
          </a:p>
          <a:p>
            <a:r>
              <a:rPr lang="en-US" sz="1600" dirty="0" smtClean="0"/>
              <a:t>V </a:t>
            </a:r>
            <a:r>
              <a:rPr lang="en-US" sz="1600" dirty="0"/>
              <a:t>CS Share: 42.85</a:t>
            </a:r>
            <a:r>
              <a:rPr lang="en-US" sz="1600" dirty="0" smtClean="0"/>
              <a:t>%</a:t>
            </a:r>
            <a:endParaRPr lang="en-US" sz="1600" dirty="0"/>
          </a:p>
          <a:p>
            <a:r>
              <a:rPr lang="en-US" sz="1600" dirty="0"/>
              <a:t>O </a:t>
            </a:r>
            <a:r>
              <a:rPr lang="en-US" sz="1600" dirty="0" smtClean="0"/>
              <a:t>CS-2 (42pcs)</a:t>
            </a:r>
          </a:p>
          <a:p>
            <a:r>
              <a:rPr lang="en-US" sz="1600" dirty="0" smtClean="0"/>
              <a:t>O </a:t>
            </a:r>
            <a:r>
              <a:rPr lang="en-US" sz="1600" dirty="0"/>
              <a:t>CS Share: </a:t>
            </a:r>
            <a:r>
              <a:rPr lang="en-US" sz="1600" dirty="0" smtClean="0"/>
              <a:t>28.57%</a:t>
            </a: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/>
              <a:t>X CS: </a:t>
            </a:r>
            <a:r>
              <a:rPr lang="en-US" sz="1600" dirty="0" smtClean="0"/>
              <a:t>1 (30pcs)</a:t>
            </a:r>
          </a:p>
          <a:p>
            <a:r>
              <a:rPr lang="en-US" sz="1600" dirty="0" smtClean="0"/>
              <a:t>X </a:t>
            </a:r>
            <a:r>
              <a:rPr lang="en-US" sz="1600" dirty="0"/>
              <a:t>CS Share: </a:t>
            </a:r>
            <a:r>
              <a:rPr lang="en-US" sz="1600" dirty="0" smtClean="0"/>
              <a:t>14.28%</a:t>
            </a:r>
            <a:endParaRPr lang="en-US" sz="1600" dirty="0"/>
          </a:p>
          <a:p>
            <a:r>
              <a:rPr lang="en-US" sz="1600" dirty="0"/>
              <a:t>S CS: 2</a:t>
            </a:r>
            <a:r>
              <a:rPr lang="en-US" sz="1600" dirty="0" smtClean="0"/>
              <a:t> (45pcs)</a:t>
            </a:r>
          </a:p>
          <a:p>
            <a:r>
              <a:rPr lang="en-US" sz="1600" dirty="0" smtClean="0"/>
              <a:t>S </a:t>
            </a:r>
            <a:r>
              <a:rPr lang="en-US" sz="1600" dirty="0"/>
              <a:t>CS Share: </a:t>
            </a:r>
            <a:r>
              <a:rPr lang="en-US" sz="1600" dirty="0" smtClean="0"/>
              <a:t>28.57%</a:t>
            </a:r>
            <a:endParaRPr lang="en-US" sz="1600" dirty="0"/>
          </a:p>
          <a:p>
            <a:r>
              <a:rPr lang="en-US" sz="1600" dirty="0"/>
              <a:t>T CS: 01 (</a:t>
            </a:r>
            <a:r>
              <a:rPr lang="en-US" sz="1600" dirty="0" smtClean="0"/>
              <a:t>32pcs)</a:t>
            </a:r>
          </a:p>
          <a:p>
            <a:r>
              <a:rPr lang="en-US" sz="1600" dirty="0" smtClean="0"/>
              <a:t>T </a:t>
            </a:r>
            <a:r>
              <a:rPr lang="en-US" sz="1600" dirty="0"/>
              <a:t>CS Share: </a:t>
            </a:r>
            <a:r>
              <a:rPr lang="en-US" sz="1600" dirty="0" smtClean="0"/>
              <a:t>14.28%</a:t>
            </a:r>
            <a:endParaRPr lang="en-US" sz="1600" dirty="0"/>
          </a:p>
          <a:p>
            <a:r>
              <a:rPr lang="en-US" sz="1600" dirty="0"/>
              <a:t>I CS: 01 </a:t>
            </a:r>
            <a:r>
              <a:rPr lang="en-US" sz="1600" dirty="0" smtClean="0"/>
              <a:t>(30pcs)</a:t>
            </a:r>
          </a:p>
          <a:p>
            <a:r>
              <a:rPr lang="en-US" sz="1600" dirty="0" smtClean="0"/>
              <a:t>I </a:t>
            </a:r>
            <a:r>
              <a:rPr lang="en-US" sz="1600" dirty="0"/>
              <a:t>CS Share: </a:t>
            </a:r>
            <a:r>
              <a:rPr lang="en-US" sz="1600" dirty="0" smtClean="0"/>
              <a:t>14.28%</a:t>
            </a:r>
            <a:endParaRPr lang="en-US" sz="1600" dirty="0"/>
          </a:p>
          <a:p>
            <a:r>
              <a:rPr lang="en-US" sz="1600" dirty="0"/>
              <a:t>Other: </a:t>
            </a:r>
            <a:r>
              <a:rPr lang="en-US" sz="1600" dirty="0" smtClean="0"/>
              <a:t>5 (55pcs)</a:t>
            </a:r>
          </a:p>
          <a:p>
            <a:r>
              <a:rPr lang="en-US" sz="1600" dirty="0" smtClean="0"/>
              <a:t>Others </a:t>
            </a:r>
            <a:r>
              <a:rPr lang="en-US" sz="1600" dirty="0"/>
              <a:t>CS Share: </a:t>
            </a:r>
            <a:r>
              <a:rPr lang="en-US" sz="1600" dirty="0" smtClean="0"/>
              <a:t>71.42%</a:t>
            </a:r>
            <a:endParaRPr lang="en-US" sz="1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9A0786-9668-4254-9E2D-15B8F42A3BFE}"/>
              </a:ext>
            </a:extLst>
          </p:cNvPr>
          <p:cNvSpPr txBox="1"/>
          <p:nvPr/>
        </p:nvSpPr>
        <p:spPr>
          <a:xfrm>
            <a:off x="2384116" y="418737"/>
            <a:ext cx="218834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highlight>
                  <a:srgbClr val="FFFF00"/>
                </a:highlight>
              </a:rPr>
              <a:t>B</a:t>
            </a:r>
            <a:r>
              <a:rPr lang="en-US" sz="1600" dirty="0">
                <a:highlight>
                  <a:srgbClr val="FFFF00"/>
                </a:highlight>
              </a:rPr>
              <a:t>.</a:t>
            </a:r>
            <a:r>
              <a:rPr lang="en-US" sz="1600" dirty="0"/>
              <a:t> Retail </a:t>
            </a:r>
            <a:r>
              <a:rPr lang="en-US" sz="1600" dirty="0" smtClean="0"/>
              <a:t>Universe: 23</a:t>
            </a:r>
            <a:endParaRPr lang="en-US" sz="1600" dirty="0"/>
          </a:p>
          <a:p>
            <a:r>
              <a:rPr lang="en-US" sz="1600" dirty="0"/>
              <a:t>R WOD: </a:t>
            </a:r>
            <a:r>
              <a:rPr lang="en-US" sz="1600" dirty="0" smtClean="0"/>
              <a:t>13</a:t>
            </a:r>
            <a:endParaRPr lang="en-US" sz="1600" dirty="0"/>
          </a:p>
          <a:p>
            <a:r>
              <a:rPr lang="en-US" sz="1600" dirty="0"/>
              <a:t>V </a:t>
            </a:r>
            <a:r>
              <a:rPr lang="en-US" sz="1600" dirty="0" smtClean="0"/>
              <a:t>WOD-13</a:t>
            </a:r>
            <a:endParaRPr lang="en-US" sz="1600" dirty="0"/>
          </a:p>
          <a:p>
            <a:r>
              <a:rPr lang="en-US" sz="1600" dirty="0"/>
              <a:t>O WOD: </a:t>
            </a:r>
            <a:r>
              <a:rPr lang="en-US" sz="1600" dirty="0" smtClean="0"/>
              <a:t>14</a:t>
            </a:r>
            <a:endParaRPr lang="en-US" sz="1600" dirty="0"/>
          </a:p>
          <a:p>
            <a:r>
              <a:rPr lang="en-US" sz="1600" dirty="0"/>
              <a:t>X WOD: </a:t>
            </a:r>
            <a:r>
              <a:rPr lang="en-US" sz="1600" dirty="0" smtClean="0"/>
              <a:t>10</a:t>
            </a: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/>
              <a:t>S </a:t>
            </a:r>
            <a:r>
              <a:rPr lang="en-US" sz="1600" dirty="0" smtClean="0"/>
              <a:t>WOD:14</a:t>
            </a:r>
            <a:endParaRPr lang="en-US" sz="1600" dirty="0"/>
          </a:p>
          <a:p>
            <a:r>
              <a:rPr lang="en-US" sz="1600" dirty="0"/>
              <a:t>T WOD: </a:t>
            </a:r>
            <a:r>
              <a:rPr lang="en-US" sz="1600" dirty="0" smtClean="0"/>
              <a:t>7</a:t>
            </a:r>
            <a:endParaRPr lang="en-US" sz="1600" dirty="0"/>
          </a:p>
          <a:p>
            <a:r>
              <a:rPr lang="en-US" sz="1600" dirty="0"/>
              <a:t>I WOD: </a:t>
            </a:r>
            <a:r>
              <a:rPr lang="en-US" sz="1600" dirty="0" smtClean="0"/>
              <a:t>8</a:t>
            </a:r>
            <a:endParaRPr lang="en-US" sz="1600" dirty="0"/>
          </a:p>
          <a:p>
            <a:r>
              <a:rPr lang="en-US" sz="1600" dirty="0" smtClean="0"/>
              <a:t>Others WOD: 13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9A0786-9668-4254-9E2D-15B8F42A3BFE}"/>
              </a:ext>
            </a:extLst>
          </p:cNvPr>
          <p:cNvSpPr txBox="1"/>
          <p:nvPr/>
        </p:nvSpPr>
        <p:spPr>
          <a:xfrm>
            <a:off x="4925775" y="326469"/>
            <a:ext cx="2220749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highlight>
                  <a:srgbClr val="FFFF00"/>
                </a:highlight>
              </a:rPr>
              <a:t>C</a:t>
            </a:r>
            <a:r>
              <a:rPr lang="en-US" sz="1600" dirty="0">
                <a:highlight>
                  <a:srgbClr val="FFFF00"/>
                </a:highlight>
              </a:rPr>
              <a:t>.</a:t>
            </a:r>
            <a:r>
              <a:rPr lang="en-US" sz="1600" dirty="0"/>
              <a:t> BS </a:t>
            </a:r>
            <a:r>
              <a:rPr lang="en-US" sz="1600" dirty="0" smtClean="0"/>
              <a:t>Universe: 10</a:t>
            </a:r>
            <a:endParaRPr lang="en-US" sz="1600" dirty="0"/>
          </a:p>
          <a:p>
            <a:r>
              <a:rPr lang="en-US" sz="1600" dirty="0"/>
              <a:t>R BS: </a:t>
            </a:r>
            <a:r>
              <a:rPr lang="en-US" sz="1600" dirty="0" smtClean="0"/>
              <a:t>2 (95pcs</a:t>
            </a:r>
            <a:r>
              <a:rPr lang="en-US" sz="1600" dirty="0"/>
              <a:t>)</a:t>
            </a:r>
          </a:p>
          <a:p>
            <a:r>
              <a:rPr lang="en-US" sz="1600" dirty="0"/>
              <a:t>R BS Share: 2</a:t>
            </a:r>
            <a:r>
              <a:rPr lang="en-US" sz="1600" dirty="0" smtClean="0"/>
              <a:t>0% </a:t>
            </a:r>
            <a:endParaRPr lang="en-US" sz="1600" dirty="0"/>
          </a:p>
          <a:p>
            <a:r>
              <a:rPr lang="en-US" sz="1600" dirty="0"/>
              <a:t>V BS: </a:t>
            </a:r>
            <a:r>
              <a:rPr lang="en-US" sz="1600" dirty="0" smtClean="0"/>
              <a:t>2 (32pcs)</a:t>
            </a:r>
          </a:p>
          <a:p>
            <a:r>
              <a:rPr lang="en-US" sz="1600" dirty="0" smtClean="0"/>
              <a:t>V </a:t>
            </a:r>
            <a:r>
              <a:rPr lang="en-US" sz="1600" dirty="0"/>
              <a:t>BS Share: 20% </a:t>
            </a:r>
          </a:p>
          <a:p>
            <a:r>
              <a:rPr lang="en-US" sz="1600" dirty="0"/>
              <a:t>O BS: </a:t>
            </a:r>
            <a:r>
              <a:rPr lang="en-US" sz="1600" dirty="0" smtClean="0"/>
              <a:t>1 (41pcs)</a:t>
            </a:r>
          </a:p>
          <a:p>
            <a:r>
              <a:rPr lang="en-US" sz="1600" dirty="0" smtClean="0"/>
              <a:t>O </a:t>
            </a:r>
            <a:r>
              <a:rPr lang="en-US" sz="1600" dirty="0"/>
              <a:t>BS Share: </a:t>
            </a:r>
            <a:r>
              <a:rPr lang="en-US" sz="1600" dirty="0" smtClean="0"/>
              <a:t>10</a:t>
            </a:r>
            <a:r>
              <a:rPr lang="en-US" sz="1600" dirty="0"/>
              <a:t>% </a:t>
            </a:r>
            <a:br>
              <a:rPr lang="en-US" sz="1600" dirty="0"/>
            </a:br>
            <a:r>
              <a:rPr lang="en-US" sz="1600" dirty="0"/>
              <a:t>X BS: </a:t>
            </a:r>
            <a:r>
              <a:rPr lang="en-US" sz="1600" dirty="0" smtClean="0"/>
              <a:t>1 (38pcs)</a:t>
            </a:r>
          </a:p>
          <a:p>
            <a:r>
              <a:rPr lang="en-US" sz="1600" dirty="0" smtClean="0"/>
              <a:t>X </a:t>
            </a:r>
            <a:r>
              <a:rPr lang="en-US" sz="1600" dirty="0"/>
              <a:t>BS Share: 10%</a:t>
            </a:r>
          </a:p>
          <a:p>
            <a:r>
              <a:rPr lang="en-US" sz="1600" dirty="0"/>
              <a:t>S BS: </a:t>
            </a:r>
            <a:r>
              <a:rPr lang="en-US" sz="1600" dirty="0" smtClean="0"/>
              <a:t>4 (74pcs)</a:t>
            </a:r>
          </a:p>
          <a:p>
            <a:r>
              <a:rPr lang="en-US" sz="1600" dirty="0" smtClean="0"/>
              <a:t>S </a:t>
            </a:r>
            <a:r>
              <a:rPr lang="en-US" sz="1600" dirty="0"/>
              <a:t>BS Share: </a:t>
            </a:r>
            <a:r>
              <a:rPr lang="en-US" sz="1600" dirty="0" smtClean="0"/>
              <a:t>40%</a:t>
            </a:r>
            <a:endParaRPr lang="en-US" sz="1600" dirty="0"/>
          </a:p>
          <a:p>
            <a:r>
              <a:rPr lang="en-US" sz="1600" dirty="0"/>
              <a:t>T BS: </a:t>
            </a:r>
            <a:r>
              <a:rPr lang="en-US" sz="1600" dirty="0" smtClean="0"/>
              <a:t>00 </a:t>
            </a:r>
            <a:r>
              <a:rPr lang="en-US" sz="1600" dirty="0"/>
              <a:t>(00pcs)</a:t>
            </a:r>
          </a:p>
          <a:p>
            <a:r>
              <a:rPr lang="en-US" sz="1600" dirty="0"/>
              <a:t>I BS: 00 (00pcs)</a:t>
            </a:r>
          </a:p>
          <a:p>
            <a:r>
              <a:rPr lang="en-US" sz="1600" dirty="0"/>
              <a:t>Other: </a:t>
            </a:r>
            <a:r>
              <a:rPr lang="en-US" sz="1600" dirty="0" smtClean="0"/>
              <a:t>00 </a:t>
            </a:r>
            <a:r>
              <a:rPr lang="en-US" sz="1600" dirty="0"/>
              <a:t>(00pcs)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9A0786-9668-4254-9E2D-15B8F42A3BFE}"/>
              </a:ext>
            </a:extLst>
          </p:cNvPr>
          <p:cNvSpPr txBox="1"/>
          <p:nvPr/>
        </p:nvSpPr>
        <p:spPr>
          <a:xfrm>
            <a:off x="9807288" y="318514"/>
            <a:ext cx="2205783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highlight>
                  <a:srgbClr val="FFFF00"/>
                </a:highlight>
              </a:rPr>
              <a:t>E</a:t>
            </a:r>
            <a:r>
              <a:rPr lang="en-US" sz="1600" dirty="0">
                <a:highlight>
                  <a:srgbClr val="FFFF00"/>
                </a:highlight>
              </a:rPr>
              <a:t>.</a:t>
            </a:r>
            <a:r>
              <a:rPr lang="en-US" sz="1600" dirty="0"/>
              <a:t> GRT </a:t>
            </a:r>
            <a:r>
              <a:rPr lang="en-US" sz="1600" dirty="0" smtClean="0"/>
              <a:t>Universe: </a:t>
            </a:r>
            <a:r>
              <a:rPr lang="en-US" sz="1600" dirty="0"/>
              <a:t>8</a:t>
            </a:r>
          </a:p>
          <a:p>
            <a:r>
              <a:rPr lang="en-US" sz="1600" dirty="0"/>
              <a:t>R GRT: </a:t>
            </a:r>
            <a:r>
              <a:rPr lang="en-US" sz="1600" dirty="0" smtClean="0"/>
              <a:t>8(8pcs</a:t>
            </a:r>
            <a:r>
              <a:rPr lang="en-US" sz="1600" dirty="0"/>
              <a:t>)</a:t>
            </a:r>
          </a:p>
          <a:p>
            <a:r>
              <a:rPr lang="en-US" sz="1600" dirty="0"/>
              <a:t>R GRT Share: </a:t>
            </a:r>
            <a:r>
              <a:rPr lang="en-US" sz="1600" dirty="0" smtClean="0"/>
              <a:t>100</a:t>
            </a:r>
            <a:r>
              <a:rPr lang="en-US" sz="1600" dirty="0"/>
              <a:t>%</a:t>
            </a:r>
          </a:p>
          <a:p>
            <a:r>
              <a:rPr lang="en-US" sz="1600" dirty="0"/>
              <a:t>V </a:t>
            </a:r>
            <a:r>
              <a:rPr lang="en-US" sz="1600" dirty="0" smtClean="0"/>
              <a:t>GRT: 8(10 pcs)</a:t>
            </a:r>
          </a:p>
          <a:p>
            <a:r>
              <a:rPr lang="en-US" sz="1600" dirty="0" smtClean="0"/>
              <a:t>V </a:t>
            </a:r>
            <a:r>
              <a:rPr lang="en-US" sz="1600" dirty="0"/>
              <a:t>GRT Share: 100</a:t>
            </a:r>
            <a:r>
              <a:rPr lang="en-US" sz="1600" dirty="0" smtClean="0"/>
              <a:t>%</a:t>
            </a:r>
            <a:endParaRPr lang="en-US" sz="1600" dirty="0"/>
          </a:p>
          <a:p>
            <a:r>
              <a:rPr lang="en-US" sz="1600" dirty="0"/>
              <a:t>O </a:t>
            </a:r>
            <a:r>
              <a:rPr lang="en-US" sz="1600" dirty="0" smtClean="0"/>
              <a:t>GRT:8(7pcs)</a:t>
            </a:r>
          </a:p>
          <a:p>
            <a:r>
              <a:rPr lang="en-US" sz="1600" dirty="0" smtClean="0"/>
              <a:t>O </a:t>
            </a:r>
            <a:r>
              <a:rPr lang="en-US" sz="1600" dirty="0"/>
              <a:t>GRT Share: 100</a:t>
            </a:r>
            <a:r>
              <a:rPr lang="en-US" sz="1600" dirty="0" smtClean="0"/>
              <a:t>%</a:t>
            </a: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/>
              <a:t>X GRT: </a:t>
            </a:r>
            <a:r>
              <a:rPr lang="en-US" sz="1600" dirty="0" smtClean="0"/>
              <a:t>8(5 pcs)</a:t>
            </a:r>
          </a:p>
          <a:p>
            <a:r>
              <a:rPr lang="en-US" sz="1600" dirty="0" smtClean="0"/>
              <a:t>X </a:t>
            </a:r>
            <a:r>
              <a:rPr lang="en-US" sz="1600" dirty="0"/>
              <a:t>GRT Share: 100</a:t>
            </a:r>
            <a:r>
              <a:rPr lang="en-US" sz="1600" dirty="0" smtClean="0"/>
              <a:t>%</a:t>
            </a:r>
            <a:endParaRPr lang="en-US" sz="1600" dirty="0"/>
          </a:p>
          <a:p>
            <a:r>
              <a:rPr lang="en-US" sz="1600" dirty="0"/>
              <a:t>S GRT: </a:t>
            </a:r>
            <a:r>
              <a:rPr lang="en-US" sz="1600" dirty="0" smtClean="0"/>
              <a:t>8 (6pcs)</a:t>
            </a:r>
          </a:p>
          <a:p>
            <a:r>
              <a:rPr lang="en-US" sz="1600" dirty="0" smtClean="0"/>
              <a:t>S </a:t>
            </a:r>
            <a:r>
              <a:rPr lang="en-US" sz="1600" dirty="0"/>
              <a:t>GRT Share: 100</a:t>
            </a:r>
            <a:r>
              <a:rPr lang="en-US" sz="1600" dirty="0" smtClean="0"/>
              <a:t>%</a:t>
            </a:r>
            <a:endParaRPr lang="en-US" sz="1600" dirty="0"/>
          </a:p>
          <a:p>
            <a:r>
              <a:rPr lang="en-US" sz="1600" dirty="0"/>
              <a:t>T GRT: </a:t>
            </a:r>
            <a:r>
              <a:rPr lang="en-US" sz="1600" dirty="0" smtClean="0"/>
              <a:t>6 (3pcs)</a:t>
            </a:r>
          </a:p>
          <a:p>
            <a:r>
              <a:rPr lang="en-US" sz="1600" dirty="0" smtClean="0"/>
              <a:t>T </a:t>
            </a:r>
            <a:r>
              <a:rPr lang="en-US" sz="1600" dirty="0"/>
              <a:t>GRT Share: </a:t>
            </a:r>
            <a:r>
              <a:rPr lang="en-US" sz="1600" dirty="0" smtClean="0"/>
              <a:t>75%</a:t>
            </a:r>
            <a:endParaRPr lang="en-US" sz="1600" dirty="0"/>
          </a:p>
          <a:p>
            <a:r>
              <a:rPr lang="en-US" sz="1600" dirty="0"/>
              <a:t>I GRT: 7</a:t>
            </a:r>
            <a:r>
              <a:rPr lang="en-US" sz="1600" dirty="0" smtClean="0"/>
              <a:t> (</a:t>
            </a:r>
            <a:r>
              <a:rPr lang="en-US" sz="1600" dirty="0"/>
              <a:t>5</a:t>
            </a:r>
            <a:r>
              <a:rPr lang="en-US" sz="1600" dirty="0" smtClean="0"/>
              <a:t>pcs)</a:t>
            </a:r>
          </a:p>
          <a:p>
            <a:r>
              <a:rPr lang="en-US" sz="1600" dirty="0" smtClean="0"/>
              <a:t>I </a:t>
            </a:r>
            <a:r>
              <a:rPr lang="en-US" sz="1600" dirty="0"/>
              <a:t>GRT Share: </a:t>
            </a:r>
            <a:r>
              <a:rPr lang="en-US" sz="1600" dirty="0" smtClean="0"/>
              <a:t>87.5%</a:t>
            </a:r>
            <a:endParaRPr lang="en-US" sz="1600" dirty="0"/>
          </a:p>
          <a:p>
            <a:r>
              <a:rPr lang="en-US" sz="1600" dirty="0"/>
              <a:t>Other: 8</a:t>
            </a:r>
            <a:r>
              <a:rPr lang="en-US" sz="1600" dirty="0" smtClean="0"/>
              <a:t> (</a:t>
            </a:r>
            <a:r>
              <a:rPr lang="en-US" sz="1600" dirty="0"/>
              <a:t>5</a:t>
            </a:r>
            <a:r>
              <a:rPr lang="en-US" sz="1600" dirty="0" smtClean="0"/>
              <a:t>pcs)</a:t>
            </a:r>
          </a:p>
          <a:p>
            <a:r>
              <a:rPr lang="en-US" sz="1600" dirty="0" smtClean="0"/>
              <a:t>Others </a:t>
            </a:r>
            <a:r>
              <a:rPr lang="en-US" sz="1600" dirty="0"/>
              <a:t>GRT Share: 100</a:t>
            </a:r>
            <a:r>
              <a:rPr lang="en-US" sz="1600" dirty="0" smtClean="0"/>
              <a:t>%</a:t>
            </a:r>
            <a:endParaRPr lang="en-US" sz="1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98BDB54-3C5C-4B24-9A60-F99A39C25487}"/>
              </a:ext>
            </a:extLst>
          </p:cNvPr>
          <p:cNvSpPr txBox="1"/>
          <p:nvPr/>
        </p:nvSpPr>
        <p:spPr>
          <a:xfrm>
            <a:off x="258374" y="5302106"/>
            <a:ext cx="186018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highlight>
                  <a:srgbClr val="FFFF00"/>
                </a:highlight>
              </a:rPr>
              <a:t>G</a:t>
            </a:r>
            <a:r>
              <a:rPr lang="en-US" dirty="0">
                <a:highlight>
                  <a:srgbClr val="FFFF00"/>
                </a:highlight>
              </a:rPr>
              <a:t>.</a:t>
            </a:r>
            <a:r>
              <a:rPr lang="en-US" dirty="0"/>
              <a:t> </a:t>
            </a:r>
            <a:r>
              <a:rPr lang="en-US" dirty="0" err="1"/>
              <a:t>realme</a:t>
            </a:r>
            <a:r>
              <a:rPr lang="en-US" dirty="0"/>
              <a:t> RSM: 1 </a:t>
            </a:r>
          </a:p>
          <a:p>
            <a:r>
              <a:rPr lang="en-US" dirty="0" err="1"/>
              <a:t>realme</a:t>
            </a:r>
            <a:r>
              <a:rPr lang="en-US" dirty="0"/>
              <a:t> ASM: </a:t>
            </a:r>
            <a:r>
              <a:rPr lang="en-US" dirty="0" smtClean="0"/>
              <a:t>1</a:t>
            </a:r>
            <a:endParaRPr lang="en-US" dirty="0"/>
          </a:p>
          <a:p>
            <a:r>
              <a:rPr lang="en-US" dirty="0"/>
              <a:t>TSM: 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E05E1A-487D-402F-8646-A343E62AFFEA}"/>
              </a:ext>
            </a:extLst>
          </p:cNvPr>
          <p:cNvSpPr txBox="1"/>
          <p:nvPr/>
        </p:nvSpPr>
        <p:spPr>
          <a:xfrm>
            <a:off x="2359001" y="3177711"/>
            <a:ext cx="255603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highlight>
                  <a:srgbClr val="FFFF00"/>
                </a:highlight>
              </a:rPr>
              <a:t>F</a:t>
            </a:r>
            <a:r>
              <a:rPr lang="en-US" sz="1600" dirty="0">
                <a:highlight>
                  <a:srgbClr val="FFFF00"/>
                </a:highlight>
              </a:rPr>
              <a:t>.</a:t>
            </a:r>
            <a:r>
              <a:rPr lang="en-US" sz="1600" dirty="0"/>
              <a:t> </a:t>
            </a:r>
            <a:r>
              <a:rPr lang="en-US" sz="1600" dirty="0" err="1"/>
              <a:t>realme</a:t>
            </a:r>
            <a:r>
              <a:rPr lang="en-US" sz="1600" dirty="0"/>
              <a:t> Dealer: </a:t>
            </a:r>
            <a:r>
              <a:rPr lang="en-US" sz="1600" dirty="0" smtClean="0"/>
              <a:t>1</a:t>
            </a:r>
          </a:p>
          <a:p>
            <a:r>
              <a:rPr lang="en-US" sz="1600" dirty="0" smtClean="0"/>
              <a:t>TTL </a:t>
            </a:r>
            <a:r>
              <a:rPr lang="en-US" sz="1600" dirty="0"/>
              <a:t>Investment: </a:t>
            </a:r>
            <a:r>
              <a:rPr lang="en-US" sz="1600" dirty="0" smtClean="0"/>
              <a:t>90Lac </a:t>
            </a:r>
          </a:p>
          <a:p>
            <a:r>
              <a:rPr lang="en-US" sz="1600" dirty="0" smtClean="0"/>
              <a:t>Inventory:22 Lac</a:t>
            </a:r>
          </a:p>
          <a:p>
            <a:r>
              <a:rPr lang="en-US" sz="1600" dirty="0" smtClean="0"/>
              <a:t>TTL Market  </a:t>
            </a:r>
            <a:r>
              <a:rPr lang="en-US" sz="1600" dirty="0"/>
              <a:t>due: </a:t>
            </a:r>
            <a:r>
              <a:rPr lang="en-US" sz="1600" dirty="0" smtClean="0"/>
              <a:t>7Lac </a:t>
            </a:r>
            <a:r>
              <a:rPr lang="en-US" sz="1600" dirty="0" err="1" smtClean="0"/>
              <a:t>Sadar</a:t>
            </a:r>
            <a:r>
              <a:rPr lang="en-US" sz="1600" dirty="0" smtClean="0"/>
              <a:t> Market </a:t>
            </a:r>
            <a:r>
              <a:rPr lang="en-US" sz="1600" dirty="0"/>
              <a:t>Due: </a:t>
            </a:r>
            <a:r>
              <a:rPr lang="en-US" sz="1600" dirty="0" smtClean="0"/>
              <a:t>1.5 lac</a:t>
            </a:r>
            <a:endParaRPr lang="en-US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837AE5-D82D-44ED-9C72-D40214200F6A}"/>
              </a:ext>
            </a:extLst>
          </p:cNvPr>
          <p:cNvSpPr txBox="1"/>
          <p:nvPr/>
        </p:nvSpPr>
        <p:spPr>
          <a:xfrm>
            <a:off x="3019276" y="6390568"/>
            <a:ext cx="31063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Main market – </a:t>
            </a:r>
            <a:r>
              <a:rPr lang="en-US" dirty="0" err="1" smtClean="0"/>
              <a:t>Natore</a:t>
            </a:r>
            <a:r>
              <a:rPr lang="en-US" dirty="0" smtClean="0"/>
              <a:t> </a:t>
            </a:r>
            <a:r>
              <a:rPr lang="en-US" dirty="0"/>
              <a:t>Distance</a:t>
            </a:r>
            <a:endParaRPr lang="x-none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B2CA0A4-3159-4FC3-88D2-A0A30A44ECFF}"/>
              </a:ext>
            </a:extLst>
          </p:cNvPr>
          <p:cNvSpPr txBox="1"/>
          <p:nvPr/>
        </p:nvSpPr>
        <p:spPr>
          <a:xfrm>
            <a:off x="7575798" y="6420945"/>
            <a:ext cx="2723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Market Map </a:t>
            </a:r>
            <a:r>
              <a:rPr lang="en-US" dirty="0" smtClean="0"/>
              <a:t>– </a:t>
            </a:r>
            <a:r>
              <a:rPr lang="en-US" dirty="0" err="1" smtClean="0"/>
              <a:t>Sadar</a:t>
            </a:r>
            <a:r>
              <a:rPr lang="en-US" dirty="0" smtClean="0"/>
              <a:t> Thana</a:t>
            </a:r>
            <a:endParaRPr lang="x-none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8629" y="4779465"/>
            <a:ext cx="2598736" cy="160930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639" y="4761730"/>
            <a:ext cx="5826651" cy="1648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0277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8383"/>
            <a:ext cx="5199743" cy="389618"/>
          </a:xfrm>
        </p:spPr>
        <p:txBody>
          <a:bodyPr>
            <a:noAutofit/>
          </a:bodyPr>
          <a:lstStyle/>
          <a:p>
            <a:r>
              <a:rPr lang="en-US" sz="2800" b="1" dirty="0" err="1" smtClean="0"/>
              <a:t>Gurudaspur</a:t>
            </a:r>
            <a:r>
              <a:rPr lang="en-US" sz="2800" b="1" dirty="0" smtClean="0"/>
              <a:t> Thana Market </a:t>
            </a:r>
            <a:r>
              <a:rPr lang="en-US" sz="2800" b="1" dirty="0"/>
              <a:t>(GRT)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8" y="661960"/>
            <a:ext cx="1243450" cy="26959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9895" y="665574"/>
            <a:ext cx="1243450" cy="26959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7554" y="661961"/>
            <a:ext cx="1243450" cy="269592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575A4E8-44EB-48F7-9ACD-6E715FD5C34D}"/>
              </a:ext>
            </a:extLst>
          </p:cNvPr>
          <p:cNvSpPr txBox="1"/>
          <p:nvPr/>
        </p:nvSpPr>
        <p:spPr>
          <a:xfrm>
            <a:off x="403853" y="3507044"/>
            <a:ext cx="177488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CD Sound :</a:t>
            </a:r>
          </a:p>
          <a:p>
            <a:r>
              <a:rPr lang="en-US" sz="1200" dirty="0"/>
              <a:t>Sales Universe</a:t>
            </a:r>
            <a:r>
              <a:rPr lang="en-US" sz="1200" dirty="0" smtClean="0"/>
              <a:t>: 50</a:t>
            </a:r>
            <a:endParaRPr lang="en-US" sz="1200" dirty="0"/>
          </a:p>
          <a:p>
            <a:r>
              <a:rPr lang="en-US" sz="1200" dirty="0"/>
              <a:t>R SO: </a:t>
            </a:r>
            <a:r>
              <a:rPr lang="en-US" sz="1200" dirty="0" smtClean="0"/>
              <a:t>7</a:t>
            </a:r>
            <a:endParaRPr lang="en-US" sz="1200" dirty="0"/>
          </a:p>
          <a:p>
            <a:r>
              <a:rPr lang="en-US" sz="1200" dirty="0"/>
              <a:t>V SO: 6</a:t>
            </a:r>
          </a:p>
          <a:p>
            <a:r>
              <a:rPr lang="en-US" sz="1200" dirty="0"/>
              <a:t>O SO: 4</a:t>
            </a:r>
          </a:p>
          <a:p>
            <a:r>
              <a:rPr lang="en-US" sz="1200" dirty="0"/>
              <a:t>S </a:t>
            </a:r>
            <a:r>
              <a:rPr lang="en-US" sz="1200" dirty="0" smtClean="0"/>
              <a:t>SO: 6</a:t>
            </a:r>
            <a:endParaRPr lang="en-US" sz="1200" dirty="0"/>
          </a:p>
          <a:p>
            <a:r>
              <a:rPr lang="en-US" sz="1200" dirty="0"/>
              <a:t>X SO: </a:t>
            </a:r>
            <a:r>
              <a:rPr lang="en-US" sz="1200" dirty="0" smtClean="0"/>
              <a:t>3</a:t>
            </a:r>
            <a:endParaRPr lang="en-US" sz="1200" dirty="0"/>
          </a:p>
          <a:p>
            <a:r>
              <a:rPr lang="en-US" sz="1200" dirty="0"/>
              <a:t>T SO: 2</a:t>
            </a:r>
          </a:p>
          <a:p>
            <a:r>
              <a:rPr lang="en-US" sz="1200" dirty="0"/>
              <a:t>I</a:t>
            </a:r>
            <a:r>
              <a:rPr lang="en-US" sz="1200" dirty="0" smtClean="0"/>
              <a:t> </a:t>
            </a:r>
            <a:r>
              <a:rPr lang="en-US" sz="1200" dirty="0"/>
              <a:t>SO</a:t>
            </a:r>
            <a:r>
              <a:rPr lang="en-US" sz="1200" dirty="0" smtClean="0"/>
              <a:t>: </a:t>
            </a:r>
            <a:r>
              <a:rPr lang="en-US" sz="1200" dirty="0"/>
              <a:t>2</a:t>
            </a:r>
          </a:p>
          <a:p>
            <a:r>
              <a:rPr lang="en-US" sz="1200" dirty="0"/>
              <a:t>Others</a:t>
            </a:r>
            <a:r>
              <a:rPr lang="en-US" sz="1200" dirty="0" smtClean="0"/>
              <a:t>: 20</a:t>
            </a:r>
            <a:endParaRPr lang="x-none" sz="1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75A4E8-44EB-48F7-9ACD-6E715FD5C34D}"/>
              </a:ext>
            </a:extLst>
          </p:cNvPr>
          <p:cNvSpPr txBox="1"/>
          <p:nvPr/>
        </p:nvSpPr>
        <p:spPr>
          <a:xfrm>
            <a:off x="2829895" y="3508423"/>
            <a:ext cx="177488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Galaxy :</a:t>
            </a:r>
            <a:endParaRPr lang="en-US" sz="1200" dirty="0"/>
          </a:p>
          <a:p>
            <a:r>
              <a:rPr lang="en-US" sz="1200" dirty="0"/>
              <a:t>Sales </a:t>
            </a:r>
            <a:r>
              <a:rPr lang="en-US" sz="1200" dirty="0" smtClean="0"/>
              <a:t>Universe: 89</a:t>
            </a:r>
            <a:endParaRPr lang="en-US" sz="1200" dirty="0"/>
          </a:p>
          <a:p>
            <a:r>
              <a:rPr lang="en-US" sz="1200" dirty="0"/>
              <a:t>R SO: </a:t>
            </a:r>
            <a:r>
              <a:rPr lang="en-US" sz="1200" dirty="0" smtClean="0"/>
              <a:t>11</a:t>
            </a:r>
            <a:endParaRPr lang="en-US" sz="1200" dirty="0"/>
          </a:p>
          <a:p>
            <a:r>
              <a:rPr lang="en-US" sz="1200" dirty="0"/>
              <a:t>V SO: 8</a:t>
            </a:r>
          </a:p>
          <a:p>
            <a:r>
              <a:rPr lang="en-US" sz="1200" dirty="0"/>
              <a:t>O SO: </a:t>
            </a:r>
            <a:r>
              <a:rPr lang="en-US" sz="1200" dirty="0" smtClean="0"/>
              <a:t>22</a:t>
            </a:r>
            <a:endParaRPr lang="en-US" sz="1200" dirty="0"/>
          </a:p>
          <a:p>
            <a:r>
              <a:rPr lang="en-US" sz="1200" dirty="0"/>
              <a:t>S </a:t>
            </a:r>
            <a:r>
              <a:rPr lang="en-US" sz="1200" dirty="0" smtClean="0"/>
              <a:t>SO: 28</a:t>
            </a:r>
            <a:endParaRPr lang="en-US" sz="1200" dirty="0"/>
          </a:p>
          <a:p>
            <a:r>
              <a:rPr lang="en-US" sz="1200" dirty="0"/>
              <a:t>X SO: </a:t>
            </a:r>
            <a:r>
              <a:rPr lang="en-US" sz="1200" dirty="0" smtClean="0"/>
              <a:t>7</a:t>
            </a:r>
            <a:endParaRPr lang="en-US" sz="1200" dirty="0"/>
          </a:p>
          <a:p>
            <a:r>
              <a:rPr lang="en-US" sz="1200" dirty="0"/>
              <a:t>T SO: </a:t>
            </a:r>
            <a:r>
              <a:rPr lang="en-US" sz="1200" dirty="0" smtClean="0"/>
              <a:t>3</a:t>
            </a:r>
            <a:endParaRPr lang="en-US" sz="1200" dirty="0"/>
          </a:p>
          <a:p>
            <a:r>
              <a:rPr lang="en-US" sz="1200" dirty="0"/>
              <a:t>I</a:t>
            </a:r>
            <a:r>
              <a:rPr lang="en-US" sz="1200" dirty="0" smtClean="0"/>
              <a:t>  SO</a:t>
            </a:r>
            <a:r>
              <a:rPr lang="en-US" sz="1200" dirty="0"/>
              <a:t>: </a:t>
            </a:r>
            <a:r>
              <a:rPr lang="en-US" sz="1200" dirty="0" smtClean="0"/>
              <a:t>2</a:t>
            </a:r>
            <a:endParaRPr lang="en-US" sz="1200" dirty="0"/>
          </a:p>
          <a:p>
            <a:r>
              <a:rPr lang="en-US" sz="1200" dirty="0" smtClean="0"/>
              <a:t>Others:18</a:t>
            </a:r>
            <a:endParaRPr lang="x-none" sz="12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575A4E8-44EB-48F7-9ACD-6E715FD5C34D}"/>
              </a:ext>
            </a:extLst>
          </p:cNvPr>
          <p:cNvSpPr txBox="1"/>
          <p:nvPr/>
        </p:nvSpPr>
        <p:spPr>
          <a:xfrm>
            <a:off x="4775070" y="3563900"/>
            <a:ext cx="177488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 smtClean="0"/>
              <a:t>Momtaj</a:t>
            </a:r>
            <a:r>
              <a:rPr lang="en-US" sz="1200" dirty="0" smtClean="0"/>
              <a:t> Telecom :</a:t>
            </a:r>
            <a:endParaRPr lang="en-US" sz="1200" dirty="0"/>
          </a:p>
          <a:p>
            <a:r>
              <a:rPr lang="en-US" sz="1200" dirty="0"/>
              <a:t>Sales </a:t>
            </a:r>
            <a:r>
              <a:rPr lang="en-US" sz="1200" dirty="0" smtClean="0"/>
              <a:t>Universe:55</a:t>
            </a:r>
            <a:endParaRPr lang="en-US" sz="1200" dirty="0"/>
          </a:p>
          <a:p>
            <a:r>
              <a:rPr lang="en-US" sz="1200" dirty="0"/>
              <a:t>R SO: 5</a:t>
            </a:r>
          </a:p>
          <a:p>
            <a:r>
              <a:rPr lang="en-US" sz="1200" dirty="0"/>
              <a:t>V SO: 4</a:t>
            </a:r>
          </a:p>
          <a:p>
            <a:r>
              <a:rPr lang="en-US" sz="1200" dirty="0"/>
              <a:t>O SO: 5</a:t>
            </a:r>
          </a:p>
          <a:p>
            <a:r>
              <a:rPr lang="en-US" sz="1200" dirty="0"/>
              <a:t>S </a:t>
            </a:r>
            <a:r>
              <a:rPr lang="en-US" sz="1200" dirty="0" smtClean="0"/>
              <a:t>SO:11</a:t>
            </a:r>
            <a:endParaRPr lang="en-US" sz="1200" dirty="0"/>
          </a:p>
          <a:p>
            <a:r>
              <a:rPr lang="en-US" sz="1200" dirty="0"/>
              <a:t>X </a:t>
            </a:r>
            <a:r>
              <a:rPr lang="en-US" sz="1200" dirty="0" smtClean="0"/>
              <a:t>SO:6</a:t>
            </a:r>
            <a:endParaRPr lang="en-US" sz="1200" dirty="0"/>
          </a:p>
          <a:p>
            <a:r>
              <a:rPr lang="en-US" sz="1200" dirty="0"/>
              <a:t>T SO: </a:t>
            </a:r>
            <a:r>
              <a:rPr lang="en-US" sz="1200" dirty="0" smtClean="0"/>
              <a:t>4</a:t>
            </a:r>
            <a:endParaRPr lang="en-US" sz="1200" dirty="0"/>
          </a:p>
          <a:p>
            <a:r>
              <a:rPr lang="en-US" sz="1200" dirty="0"/>
              <a:t>I</a:t>
            </a:r>
            <a:r>
              <a:rPr lang="en-US" sz="1200" dirty="0" smtClean="0"/>
              <a:t> </a:t>
            </a:r>
            <a:r>
              <a:rPr lang="en-US" sz="1200" dirty="0"/>
              <a:t>SO: </a:t>
            </a:r>
            <a:r>
              <a:rPr lang="en-US" sz="1200" dirty="0" smtClean="0"/>
              <a:t>3</a:t>
            </a:r>
            <a:endParaRPr lang="en-US" sz="1200" dirty="0"/>
          </a:p>
          <a:p>
            <a:r>
              <a:rPr lang="en-US" sz="1200" dirty="0" smtClean="0"/>
              <a:t>Others:17</a:t>
            </a:r>
            <a:endParaRPr lang="x-none" sz="1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575A4E8-44EB-48F7-9ACD-6E715FD5C34D}"/>
              </a:ext>
            </a:extLst>
          </p:cNvPr>
          <p:cNvSpPr txBox="1"/>
          <p:nvPr/>
        </p:nvSpPr>
        <p:spPr>
          <a:xfrm>
            <a:off x="9783474" y="3563900"/>
            <a:ext cx="177488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SR Telecom:</a:t>
            </a:r>
            <a:endParaRPr lang="en-US" sz="1200" dirty="0"/>
          </a:p>
          <a:p>
            <a:r>
              <a:rPr lang="en-US" sz="1200" dirty="0"/>
              <a:t>Sales </a:t>
            </a:r>
            <a:r>
              <a:rPr lang="en-US" sz="1200" dirty="0" smtClean="0"/>
              <a:t>Universe:82</a:t>
            </a:r>
            <a:endParaRPr lang="en-US" sz="1200" dirty="0"/>
          </a:p>
          <a:p>
            <a:r>
              <a:rPr lang="en-US" sz="1200" dirty="0"/>
              <a:t>R SO: </a:t>
            </a:r>
            <a:r>
              <a:rPr lang="en-US" sz="1200" dirty="0" smtClean="0"/>
              <a:t>11</a:t>
            </a:r>
            <a:endParaRPr lang="en-US" sz="1200" dirty="0"/>
          </a:p>
          <a:p>
            <a:r>
              <a:rPr lang="en-US" sz="1200" dirty="0"/>
              <a:t>V SO: </a:t>
            </a:r>
            <a:r>
              <a:rPr lang="en-US" sz="1200" dirty="0" smtClean="0"/>
              <a:t>15</a:t>
            </a:r>
            <a:endParaRPr lang="en-US" sz="1200" dirty="0"/>
          </a:p>
          <a:p>
            <a:r>
              <a:rPr lang="en-US" sz="1200" dirty="0"/>
              <a:t>O SO: </a:t>
            </a:r>
            <a:r>
              <a:rPr lang="en-US" sz="1200" dirty="0" smtClean="0"/>
              <a:t>8</a:t>
            </a:r>
            <a:endParaRPr lang="en-US" sz="1200" dirty="0"/>
          </a:p>
          <a:p>
            <a:r>
              <a:rPr lang="en-US" sz="1200" dirty="0"/>
              <a:t>S </a:t>
            </a:r>
            <a:r>
              <a:rPr lang="en-US" sz="1200" dirty="0" smtClean="0"/>
              <a:t>SO:18</a:t>
            </a:r>
            <a:endParaRPr lang="en-US" sz="1200" dirty="0"/>
          </a:p>
          <a:p>
            <a:r>
              <a:rPr lang="en-US" sz="1200" dirty="0"/>
              <a:t>X </a:t>
            </a:r>
            <a:r>
              <a:rPr lang="en-US" sz="1200" dirty="0" smtClean="0"/>
              <a:t>SO:5</a:t>
            </a:r>
            <a:endParaRPr lang="en-US" sz="1200" dirty="0"/>
          </a:p>
          <a:p>
            <a:r>
              <a:rPr lang="en-US" sz="1200" dirty="0"/>
              <a:t>T SO: </a:t>
            </a:r>
            <a:r>
              <a:rPr lang="en-US" sz="1200" dirty="0" smtClean="0"/>
              <a:t>5</a:t>
            </a:r>
            <a:endParaRPr lang="en-US" sz="1200" dirty="0"/>
          </a:p>
          <a:p>
            <a:r>
              <a:rPr lang="en-US" sz="1200" dirty="0"/>
              <a:t>I</a:t>
            </a:r>
            <a:r>
              <a:rPr lang="en-US" sz="1200" dirty="0" smtClean="0"/>
              <a:t> </a:t>
            </a:r>
            <a:r>
              <a:rPr lang="en-US" sz="1200" dirty="0"/>
              <a:t>SO: </a:t>
            </a:r>
            <a:r>
              <a:rPr lang="en-US" sz="1200" dirty="0" smtClean="0"/>
              <a:t>5</a:t>
            </a:r>
            <a:endParaRPr lang="en-US" sz="1200" dirty="0"/>
          </a:p>
          <a:p>
            <a:r>
              <a:rPr lang="en-US" sz="1200" dirty="0"/>
              <a:t>Others: </a:t>
            </a:r>
            <a:r>
              <a:rPr lang="en-US" sz="1200" dirty="0" smtClean="0"/>
              <a:t>15</a:t>
            </a:r>
            <a:endParaRPr lang="x-none" sz="12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DF64FF0-5702-487E-A84F-143110CAF38F}"/>
              </a:ext>
            </a:extLst>
          </p:cNvPr>
          <p:cNvSpPr txBox="1"/>
          <p:nvPr/>
        </p:nvSpPr>
        <p:spPr>
          <a:xfrm>
            <a:off x="5914405" y="5914919"/>
            <a:ext cx="33311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highlight>
                  <a:srgbClr val="FFFF00"/>
                </a:highlight>
              </a:rPr>
              <a:t>Plan:</a:t>
            </a:r>
            <a:r>
              <a:rPr lang="en-US" sz="1400" dirty="0" smtClean="0"/>
              <a:t> Some Sticker Branding</a:t>
            </a:r>
            <a:endParaRPr lang="en-US" sz="1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DF64FF0-5702-487E-A84F-143110CAF38F}"/>
              </a:ext>
            </a:extLst>
          </p:cNvPr>
          <p:cNvSpPr txBox="1"/>
          <p:nvPr/>
        </p:nvSpPr>
        <p:spPr>
          <a:xfrm>
            <a:off x="539558" y="5699477"/>
            <a:ext cx="343735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highlight>
                  <a:srgbClr val="FFFF00"/>
                </a:highlight>
              </a:rPr>
              <a:t>GRT </a:t>
            </a:r>
            <a:r>
              <a:rPr lang="en-US" sz="1400" b="1" dirty="0">
                <a:highlight>
                  <a:srgbClr val="FFFF00"/>
                </a:highlight>
              </a:rPr>
              <a:t>Shop:</a:t>
            </a:r>
          </a:p>
          <a:p>
            <a:r>
              <a:rPr lang="en-US" sz="1400" dirty="0"/>
              <a:t>TTL 6</a:t>
            </a:r>
            <a:r>
              <a:rPr lang="en-US" sz="1400" dirty="0" smtClean="0"/>
              <a:t> </a:t>
            </a:r>
            <a:r>
              <a:rPr lang="en-US" sz="1400" dirty="0" err="1"/>
              <a:t>realme</a:t>
            </a:r>
            <a:r>
              <a:rPr lang="en-US" sz="1400" dirty="0"/>
              <a:t> </a:t>
            </a:r>
            <a:r>
              <a:rPr lang="en-US" sz="1400" dirty="0" smtClean="0"/>
              <a:t>GRT </a:t>
            </a:r>
            <a:r>
              <a:rPr lang="en-US" sz="1400" dirty="0"/>
              <a:t>Shop</a:t>
            </a:r>
          </a:p>
          <a:p>
            <a:r>
              <a:rPr lang="en-US" sz="1400" dirty="0"/>
              <a:t>TTL </a:t>
            </a:r>
            <a:r>
              <a:rPr lang="en-US" sz="1400" dirty="0" smtClean="0"/>
              <a:t> GRT Sale: 335 Pcs</a:t>
            </a:r>
            <a:endParaRPr lang="en-US" sz="1400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9959" y="661961"/>
            <a:ext cx="1243450" cy="269592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2887" y="661961"/>
            <a:ext cx="1243449" cy="2695924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798" y="679393"/>
            <a:ext cx="1243449" cy="269592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575A4E8-44EB-48F7-9ACD-6E715FD5C34D}"/>
              </a:ext>
            </a:extLst>
          </p:cNvPr>
          <p:cNvSpPr txBox="1"/>
          <p:nvPr/>
        </p:nvSpPr>
        <p:spPr>
          <a:xfrm>
            <a:off x="6435489" y="3563900"/>
            <a:ext cx="177488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 smtClean="0"/>
              <a:t>Siddik</a:t>
            </a:r>
            <a:r>
              <a:rPr lang="en-US" sz="1200" dirty="0" smtClean="0"/>
              <a:t> Telecom:</a:t>
            </a:r>
            <a:endParaRPr lang="en-US" sz="1200" dirty="0"/>
          </a:p>
          <a:p>
            <a:r>
              <a:rPr lang="en-US" sz="1200" dirty="0"/>
              <a:t>Sales </a:t>
            </a:r>
            <a:r>
              <a:rPr lang="en-US" sz="1200" dirty="0" smtClean="0"/>
              <a:t>Universe:36</a:t>
            </a:r>
            <a:endParaRPr lang="en-US" sz="1200" dirty="0"/>
          </a:p>
          <a:p>
            <a:r>
              <a:rPr lang="en-US" sz="1200" dirty="0"/>
              <a:t>R SO: 4</a:t>
            </a:r>
          </a:p>
          <a:p>
            <a:r>
              <a:rPr lang="en-US" sz="1200" dirty="0"/>
              <a:t>V SO: 5</a:t>
            </a:r>
          </a:p>
          <a:p>
            <a:r>
              <a:rPr lang="en-US" sz="1200" dirty="0"/>
              <a:t>O SO: 4</a:t>
            </a:r>
          </a:p>
          <a:p>
            <a:r>
              <a:rPr lang="en-US" sz="1200" dirty="0"/>
              <a:t>S </a:t>
            </a:r>
            <a:r>
              <a:rPr lang="en-US" sz="1200" dirty="0" smtClean="0"/>
              <a:t>SO: 6</a:t>
            </a:r>
            <a:endParaRPr lang="en-US" sz="1200" dirty="0"/>
          </a:p>
          <a:p>
            <a:r>
              <a:rPr lang="en-US" sz="1200" dirty="0"/>
              <a:t>X </a:t>
            </a:r>
            <a:r>
              <a:rPr lang="en-US" sz="1200" dirty="0" smtClean="0"/>
              <a:t>SO:3</a:t>
            </a:r>
            <a:endParaRPr lang="en-US" sz="1200" dirty="0"/>
          </a:p>
          <a:p>
            <a:r>
              <a:rPr lang="en-US" sz="1200" dirty="0"/>
              <a:t>T SO: </a:t>
            </a:r>
            <a:r>
              <a:rPr lang="en-US" sz="1200" dirty="0" smtClean="0"/>
              <a:t>2</a:t>
            </a:r>
            <a:endParaRPr lang="en-US" sz="1200" dirty="0"/>
          </a:p>
          <a:p>
            <a:r>
              <a:rPr lang="en-US" sz="1200" dirty="0"/>
              <a:t>I</a:t>
            </a:r>
            <a:r>
              <a:rPr lang="en-US" sz="1200" dirty="0" smtClean="0"/>
              <a:t> </a:t>
            </a:r>
            <a:r>
              <a:rPr lang="en-US" sz="1200" dirty="0"/>
              <a:t>SO: </a:t>
            </a:r>
            <a:r>
              <a:rPr lang="en-US" sz="1200" dirty="0" smtClean="0"/>
              <a:t>2</a:t>
            </a:r>
            <a:endParaRPr lang="en-US" sz="1200" dirty="0"/>
          </a:p>
          <a:p>
            <a:r>
              <a:rPr lang="en-US" sz="1200" dirty="0" smtClean="0"/>
              <a:t>Others:10</a:t>
            </a:r>
            <a:endParaRPr lang="x-none" sz="12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575A4E8-44EB-48F7-9ACD-6E715FD5C34D}"/>
              </a:ext>
            </a:extLst>
          </p:cNvPr>
          <p:cNvSpPr txBox="1"/>
          <p:nvPr/>
        </p:nvSpPr>
        <p:spPr>
          <a:xfrm>
            <a:off x="8095908" y="3563900"/>
            <a:ext cx="177488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 smtClean="0"/>
              <a:t>Sikreeti</a:t>
            </a:r>
            <a:r>
              <a:rPr lang="en-US" sz="1200" dirty="0" smtClean="0"/>
              <a:t> Times :</a:t>
            </a:r>
            <a:endParaRPr lang="en-US" sz="1200" dirty="0"/>
          </a:p>
          <a:p>
            <a:r>
              <a:rPr lang="en-US" sz="1200" dirty="0"/>
              <a:t>Sales </a:t>
            </a:r>
            <a:r>
              <a:rPr lang="en-US" sz="1200" dirty="0" smtClean="0"/>
              <a:t>Universe:23</a:t>
            </a:r>
            <a:endParaRPr lang="en-US" sz="1200" dirty="0"/>
          </a:p>
          <a:p>
            <a:r>
              <a:rPr lang="en-US" sz="1200" dirty="0"/>
              <a:t>R SO: 3</a:t>
            </a:r>
          </a:p>
          <a:p>
            <a:r>
              <a:rPr lang="en-US" sz="1200" dirty="0"/>
              <a:t>V SO: </a:t>
            </a:r>
            <a:r>
              <a:rPr lang="en-US" sz="1200" dirty="0" smtClean="0"/>
              <a:t>0</a:t>
            </a:r>
            <a:endParaRPr lang="en-US" sz="1200" dirty="0"/>
          </a:p>
          <a:p>
            <a:r>
              <a:rPr lang="en-US" sz="1200" dirty="0"/>
              <a:t>O SO: </a:t>
            </a:r>
            <a:r>
              <a:rPr lang="en-US" sz="1200" dirty="0" smtClean="0"/>
              <a:t>2</a:t>
            </a:r>
            <a:endParaRPr lang="en-US" sz="1200" dirty="0"/>
          </a:p>
          <a:p>
            <a:r>
              <a:rPr lang="en-US" sz="1200" dirty="0"/>
              <a:t>S </a:t>
            </a:r>
            <a:r>
              <a:rPr lang="en-US" sz="1200" dirty="0" smtClean="0"/>
              <a:t>SO:4</a:t>
            </a:r>
            <a:endParaRPr lang="en-US" sz="1200" dirty="0"/>
          </a:p>
          <a:p>
            <a:r>
              <a:rPr lang="en-US" sz="1200" dirty="0"/>
              <a:t>X </a:t>
            </a:r>
            <a:r>
              <a:rPr lang="en-US" sz="1200" dirty="0" smtClean="0"/>
              <a:t>SO:2</a:t>
            </a:r>
            <a:endParaRPr lang="en-US" sz="1200" dirty="0"/>
          </a:p>
          <a:p>
            <a:r>
              <a:rPr lang="en-US" sz="1200" dirty="0"/>
              <a:t>T SO: </a:t>
            </a:r>
            <a:r>
              <a:rPr lang="en-US" sz="1200" dirty="0" smtClean="0"/>
              <a:t>2</a:t>
            </a:r>
            <a:endParaRPr lang="en-US" sz="1200" dirty="0"/>
          </a:p>
          <a:p>
            <a:r>
              <a:rPr lang="en-US" sz="1200" dirty="0"/>
              <a:t>I</a:t>
            </a:r>
            <a:r>
              <a:rPr lang="en-US" sz="1200" dirty="0" smtClean="0"/>
              <a:t> </a:t>
            </a:r>
            <a:r>
              <a:rPr lang="en-US" sz="1200" dirty="0"/>
              <a:t>SO: </a:t>
            </a:r>
            <a:r>
              <a:rPr lang="en-US" sz="1200" dirty="0" smtClean="0"/>
              <a:t>2</a:t>
            </a:r>
            <a:endParaRPr lang="en-US" sz="1200" dirty="0"/>
          </a:p>
          <a:p>
            <a:r>
              <a:rPr lang="en-US" sz="1200" dirty="0" smtClean="0"/>
              <a:t>Others:8</a:t>
            </a:r>
            <a:endParaRPr lang="x-none" sz="1200" dirty="0"/>
          </a:p>
        </p:txBody>
      </p:sp>
    </p:spTree>
    <p:extLst>
      <p:ext uri="{BB962C8B-B14F-4D97-AF65-F5344CB8AC3E}">
        <p14:creationId xmlns:p14="http://schemas.microsoft.com/office/powerpoint/2010/main" val="20136081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4DD2FF-7879-4CF9-9B84-3177EE9C7D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374" y="98440"/>
            <a:ext cx="4139683" cy="290289"/>
          </a:xfrm>
        </p:spPr>
        <p:txBody>
          <a:bodyPr>
            <a:noAutofit/>
          </a:bodyPr>
          <a:lstStyle/>
          <a:p>
            <a:r>
              <a:rPr lang="en-US" sz="2000" b="1" dirty="0" err="1" smtClean="0"/>
              <a:t>Boraigram</a:t>
            </a:r>
            <a:r>
              <a:rPr lang="en-US" sz="2000" b="1" dirty="0" smtClean="0"/>
              <a:t> Thana Market: </a:t>
            </a:r>
            <a:endParaRPr lang="x-none" sz="20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B12007-DF7A-47CB-920B-56D66772FECD}"/>
              </a:ext>
            </a:extLst>
          </p:cNvPr>
          <p:cNvSpPr txBox="1"/>
          <p:nvPr/>
        </p:nvSpPr>
        <p:spPr>
          <a:xfrm>
            <a:off x="258374" y="427486"/>
            <a:ext cx="238342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highlight>
                  <a:srgbClr val="FFFF00"/>
                </a:highlight>
              </a:rPr>
              <a:t>A</a:t>
            </a:r>
            <a:r>
              <a:rPr lang="en-US" sz="1600" dirty="0">
                <a:highlight>
                  <a:srgbClr val="FFFF00"/>
                </a:highlight>
              </a:rPr>
              <a:t>.</a:t>
            </a:r>
            <a:r>
              <a:rPr lang="en-US" sz="1600" dirty="0"/>
              <a:t> Market </a:t>
            </a:r>
            <a:r>
              <a:rPr lang="en-US" sz="1600" dirty="0" smtClean="0"/>
              <a:t>Review</a:t>
            </a:r>
            <a:endParaRPr lang="en-US" sz="1600" dirty="0"/>
          </a:p>
          <a:p>
            <a:r>
              <a:rPr lang="en-US" sz="1600" dirty="0"/>
              <a:t>Sales </a:t>
            </a:r>
            <a:r>
              <a:rPr lang="en-US" sz="1600" dirty="0" smtClean="0"/>
              <a:t>Universe: 515</a:t>
            </a:r>
            <a:endParaRPr lang="en-US" sz="1600" dirty="0"/>
          </a:p>
          <a:p>
            <a:r>
              <a:rPr lang="en-US" sz="1600" dirty="0"/>
              <a:t>R SO: </a:t>
            </a:r>
            <a:r>
              <a:rPr lang="en-US" sz="1600" dirty="0" smtClean="0"/>
              <a:t>64</a:t>
            </a:r>
            <a:endParaRPr lang="en-US" sz="1600" dirty="0"/>
          </a:p>
          <a:p>
            <a:r>
              <a:rPr lang="en-US" sz="1600" dirty="0" smtClean="0"/>
              <a:t>R MKT Share: 12.42%</a:t>
            </a:r>
            <a:endParaRPr lang="en-US" sz="1600" dirty="0"/>
          </a:p>
          <a:p>
            <a:r>
              <a:rPr lang="en-US" sz="1600" dirty="0"/>
              <a:t>V </a:t>
            </a:r>
            <a:r>
              <a:rPr lang="en-US" sz="1600" dirty="0" smtClean="0"/>
              <a:t>SO:99</a:t>
            </a:r>
          </a:p>
          <a:p>
            <a:r>
              <a:rPr lang="en-US" sz="1600" dirty="0" smtClean="0"/>
              <a:t>V </a:t>
            </a:r>
            <a:r>
              <a:rPr lang="en-US" sz="1600" dirty="0"/>
              <a:t>MKT </a:t>
            </a:r>
            <a:r>
              <a:rPr lang="en-US" sz="1600" dirty="0" smtClean="0"/>
              <a:t>Share:19.28%</a:t>
            </a:r>
            <a:endParaRPr lang="en-US" sz="1600" dirty="0"/>
          </a:p>
          <a:p>
            <a:r>
              <a:rPr lang="en-US" sz="1600" dirty="0"/>
              <a:t>O </a:t>
            </a:r>
            <a:r>
              <a:rPr lang="en-US" sz="1600" dirty="0" smtClean="0"/>
              <a:t>SO:72</a:t>
            </a:r>
          </a:p>
          <a:p>
            <a:r>
              <a:rPr lang="en-US" sz="1600" dirty="0" smtClean="0"/>
              <a:t>O </a:t>
            </a:r>
            <a:r>
              <a:rPr lang="en-US" sz="1600" dirty="0"/>
              <a:t>MKT </a:t>
            </a:r>
            <a:r>
              <a:rPr lang="en-US" sz="1600" dirty="0" smtClean="0"/>
              <a:t>Share:13.98%</a:t>
            </a: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/>
              <a:t>X </a:t>
            </a:r>
            <a:r>
              <a:rPr lang="en-US" sz="1600" dirty="0" smtClean="0"/>
              <a:t>SO:36</a:t>
            </a:r>
          </a:p>
          <a:p>
            <a:r>
              <a:rPr lang="en-US" sz="1600" dirty="0" smtClean="0"/>
              <a:t>X </a:t>
            </a:r>
            <a:r>
              <a:rPr lang="en-US" sz="1600" dirty="0"/>
              <a:t>MKT </a:t>
            </a:r>
            <a:r>
              <a:rPr lang="en-US" sz="1600" dirty="0" smtClean="0"/>
              <a:t>Share:6.99%</a:t>
            </a:r>
            <a:endParaRPr lang="en-US" sz="1600" dirty="0"/>
          </a:p>
          <a:p>
            <a:r>
              <a:rPr lang="en-US" sz="1600" dirty="0"/>
              <a:t>S </a:t>
            </a:r>
            <a:r>
              <a:rPr lang="en-US" sz="1600" dirty="0" smtClean="0"/>
              <a:t>SO:59</a:t>
            </a:r>
          </a:p>
          <a:p>
            <a:r>
              <a:rPr lang="en-US" sz="1600" dirty="0" smtClean="0"/>
              <a:t>S </a:t>
            </a:r>
            <a:r>
              <a:rPr lang="en-US" sz="1600" dirty="0"/>
              <a:t>MKT </a:t>
            </a:r>
            <a:r>
              <a:rPr lang="en-US" sz="1600" dirty="0" smtClean="0"/>
              <a:t>Share:11.45%</a:t>
            </a:r>
            <a:endParaRPr lang="en-US" sz="1600" dirty="0"/>
          </a:p>
          <a:p>
            <a:r>
              <a:rPr lang="en-US" sz="1600" dirty="0"/>
              <a:t>T </a:t>
            </a:r>
            <a:r>
              <a:rPr lang="en-US" sz="1600" dirty="0" smtClean="0"/>
              <a:t>SO:34</a:t>
            </a:r>
          </a:p>
          <a:p>
            <a:r>
              <a:rPr lang="en-US" sz="1600" dirty="0" smtClean="0"/>
              <a:t>T </a:t>
            </a:r>
            <a:r>
              <a:rPr lang="en-US" sz="1600" dirty="0"/>
              <a:t>MKT </a:t>
            </a:r>
            <a:r>
              <a:rPr lang="en-US" sz="1600" dirty="0" smtClean="0"/>
              <a:t>Share:6.53%</a:t>
            </a:r>
            <a:endParaRPr lang="en-US" sz="1600" dirty="0"/>
          </a:p>
          <a:p>
            <a:r>
              <a:rPr lang="en-US" sz="1600" dirty="0"/>
              <a:t>I </a:t>
            </a:r>
            <a:r>
              <a:rPr lang="en-US" sz="1600" dirty="0" smtClean="0"/>
              <a:t>SO:31</a:t>
            </a:r>
          </a:p>
          <a:p>
            <a:r>
              <a:rPr lang="en-US" sz="1600" dirty="0" smtClean="0"/>
              <a:t>I </a:t>
            </a:r>
            <a:r>
              <a:rPr lang="en-US" sz="1600" dirty="0"/>
              <a:t>MKT </a:t>
            </a:r>
            <a:r>
              <a:rPr lang="en-US" sz="1600" dirty="0" smtClean="0"/>
              <a:t>Share:5.95%</a:t>
            </a:r>
            <a:endParaRPr lang="en-US" sz="1600" dirty="0"/>
          </a:p>
          <a:p>
            <a:r>
              <a:rPr lang="en-US" sz="1600" dirty="0" smtClean="0"/>
              <a:t>Other:120</a:t>
            </a:r>
          </a:p>
          <a:p>
            <a:r>
              <a:rPr lang="en-US" sz="1600" dirty="0"/>
              <a:t>I MKT </a:t>
            </a:r>
            <a:r>
              <a:rPr lang="en-US" sz="1600" dirty="0" smtClean="0"/>
              <a:t>Share:23.30%</a:t>
            </a:r>
            <a:endParaRPr lang="en-US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9A0786-9668-4254-9E2D-15B8F42A3BFE}"/>
              </a:ext>
            </a:extLst>
          </p:cNvPr>
          <p:cNvSpPr txBox="1"/>
          <p:nvPr/>
        </p:nvSpPr>
        <p:spPr>
          <a:xfrm>
            <a:off x="6858210" y="318514"/>
            <a:ext cx="2470615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highlight>
                  <a:srgbClr val="FFFF00"/>
                </a:highlight>
              </a:rPr>
              <a:t>D</a:t>
            </a:r>
            <a:r>
              <a:rPr lang="en-US" sz="1600" dirty="0">
                <a:highlight>
                  <a:srgbClr val="FFFF00"/>
                </a:highlight>
              </a:rPr>
              <a:t>.</a:t>
            </a:r>
            <a:r>
              <a:rPr lang="en-US" sz="1600" dirty="0"/>
              <a:t> CS </a:t>
            </a:r>
            <a:r>
              <a:rPr lang="en-US" sz="1600" dirty="0" smtClean="0"/>
              <a:t>Universe: 0</a:t>
            </a:r>
            <a:endParaRPr lang="en-US" sz="1600" dirty="0"/>
          </a:p>
          <a:p>
            <a:r>
              <a:rPr lang="en-US" sz="1600" dirty="0"/>
              <a:t>R CS: 0</a:t>
            </a:r>
          </a:p>
          <a:p>
            <a:r>
              <a:rPr lang="en-US" sz="1600" dirty="0"/>
              <a:t>R CS </a:t>
            </a:r>
            <a:r>
              <a:rPr lang="en-US" sz="1600" dirty="0" smtClean="0"/>
              <a:t>Share:0</a:t>
            </a:r>
            <a:endParaRPr lang="en-US" sz="1600" dirty="0"/>
          </a:p>
          <a:p>
            <a:r>
              <a:rPr lang="en-US" sz="1600" dirty="0"/>
              <a:t>V </a:t>
            </a:r>
            <a:r>
              <a:rPr lang="en-US" sz="1600" dirty="0" smtClean="0"/>
              <a:t>CS:0</a:t>
            </a:r>
          </a:p>
          <a:p>
            <a:r>
              <a:rPr lang="en-US" sz="1600" dirty="0" smtClean="0"/>
              <a:t>V </a:t>
            </a:r>
            <a:r>
              <a:rPr lang="en-US" sz="1600" dirty="0"/>
              <a:t>CS Share: </a:t>
            </a:r>
            <a:endParaRPr lang="en-US" sz="1600" dirty="0" smtClean="0"/>
          </a:p>
          <a:p>
            <a:r>
              <a:rPr lang="en-US" sz="1600" dirty="0" smtClean="0"/>
              <a:t>O CS:0</a:t>
            </a:r>
          </a:p>
          <a:p>
            <a:r>
              <a:rPr lang="en-US" sz="1600" dirty="0" smtClean="0"/>
              <a:t>O </a:t>
            </a:r>
            <a:r>
              <a:rPr lang="en-US" sz="1600" dirty="0"/>
              <a:t>CS </a:t>
            </a:r>
            <a:r>
              <a:rPr lang="en-US" sz="1600" dirty="0" smtClean="0"/>
              <a:t>Share:0</a:t>
            </a: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/>
              <a:t>X CS: </a:t>
            </a:r>
            <a:r>
              <a:rPr lang="en-US" sz="1600" dirty="0" smtClean="0"/>
              <a:t>0</a:t>
            </a:r>
          </a:p>
          <a:p>
            <a:r>
              <a:rPr lang="en-US" sz="1600" dirty="0" smtClean="0"/>
              <a:t>X </a:t>
            </a:r>
            <a:r>
              <a:rPr lang="en-US" sz="1600" dirty="0"/>
              <a:t>CS Share: </a:t>
            </a:r>
            <a:r>
              <a:rPr lang="en-US" sz="1600" dirty="0" smtClean="0"/>
              <a:t>0</a:t>
            </a:r>
            <a:endParaRPr lang="en-US" sz="1600" dirty="0"/>
          </a:p>
          <a:p>
            <a:r>
              <a:rPr lang="en-US" sz="1600" dirty="0"/>
              <a:t>S CS: </a:t>
            </a:r>
            <a:r>
              <a:rPr lang="en-US" sz="1600" dirty="0" smtClean="0"/>
              <a:t>0</a:t>
            </a:r>
          </a:p>
          <a:p>
            <a:r>
              <a:rPr lang="en-US" sz="1600" dirty="0" smtClean="0"/>
              <a:t>S </a:t>
            </a:r>
            <a:r>
              <a:rPr lang="en-US" sz="1600" dirty="0"/>
              <a:t>CS Share: </a:t>
            </a:r>
            <a:r>
              <a:rPr lang="en-US" sz="1600" dirty="0" smtClean="0"/>
              <a:t>0</a:t>
            </a:r>
            <a:endParaRPr lang="en-US" sz="1600" dirty="0"/>
          </a:p>
          <a:p>
            <a:r>
              <a:rPr lang="en-US" sz="1600" dirty="0"/>
              <a:t>T CS: </a:t>
            </a:r>
            <a:r>
              <a:rPr lang="en-US" sz="1600" dirty="0" smtClean="0"/>
              <a:t>0</a:t>
            </a:r>
          </a:p>
          <a:p>
            <a:r>
              <a:rPr lang="en-US" sz="1600" dirty="0" smtClean="0"/>
              <a:t>T </a:t>
            </a:r>
            <a:r>
              <a:rPr lang="en-US" sz="1600" dirty="0"/>
              <a:t>CS Share: </a:t>
            </a:r>
            <a:r>
              <a:rPr lang="en-US" sz="1600" dirty="0" smtClean="0"/>
              <a:t>0</a:t>
            </a:r>
            <a:endParaRPr lang="en-US" sz="1600" dirty="0"/>
          </a:p>
          <a:p>
            <a:r>
              <a:rPr lang="en-US" sz="1600" dirty="0"/>
              <a:t>I CS: </a:t>
            </a:r>
            <a:r>
              <a:rPr lang="en-US" sz="1600" dirty="0" smtClean="0"/>
              <a:t>0</a:t>
            </a:r>
          </a:p>
          <a:p>
            <a:r>
              <a:rPr lang="en-US" sz="1600" dirty="0" smtClean="0"/>
              <a:t>I </a:t>
            </a:r>
            <a:r>
              <a:rPr lang="en-US" sz="1600" dirty="0"/>
              <a:t>CS Share: </a:t>
            </a:r>
            <a:r>
              <a:rPr lang="en-US" sz="1600" dirty="0" smtClean="0"/>
              <a:t>0</a:t>
            </a:r>
          </a:p>
          <a:p>
            <a:r>
              <a:rPr lang="en-US" sz="1600" dirty="0" smtClean="0"/>
              <a:t>Other</a:t>
            </a:r>
            <a:r>
              <a:rPr lang="en-US" sz="1600" dirty="0"/>
              <a:t>: 0</a:t>
            </a:r>
            <a:r>
              <a:rPr lang="en-US" sz="1600" dirty="0" smtClean="0"/>
              <a:t> </a:t>
            </a:r>
          </a:p>
          <a:p>
            <a:r>
              <a:rPr lang="en-US" sz="1600" dirty="0" smtClean="0"/>
              <a:t>Others </a:t>
            </a:r>
            <a:r>
              <a:rPr lang="en-US" sz="1600" dirty="0"/>
              <a:t>CS </a:t>
            </a:r>
            <a:r>
              <a:rPr lang="en-US" sz="1600" dirty="0" smtClean="0"/>
              <a:t>Share:0</a:t>
            </a:r>
            <a:endParaRPr lang="en-US" sz="1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9A0786-9668-4254-9E2D-15B8F42A3BFE}"/>
              </a:ext>
            </a:extLst>
          </p:cNvPr>
          <p:cNvSpPr txBox="1"/>
          <p:nvPr/>
        </p:nvSpPr>
        <p:spPr>
          <a:xfrm>
            <a:off x="2384116" y="418737"/>
            <a:ext cx="218834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highlight>
                  <a:srgbClr val="FFFF00"/>
                </a:highlight>
              </a:rPr>
              <a:t>B</a:t>
            </a:r>
            <a:r>
              <a:rPr lang="en-US" sz="1600" dirty="0">
                <a:highlight>
                  <a:srgbClr val="FFFF00"/>
                </a:highlight>
              </a:rPr>
              <a:t>.</a:t>
            </a:r>
            <a:r>
              <a:rPr lang="en-US" sz="1600" dirty="0"/>
              <a:t> Retail </a:t>
            </a:r>
            <a:r>
              <a:rPr lang="en-US" sz="1600" dirty="0" smtClean="0"/>
              <a:t>Universe: 8</a:t>
            </a:r>
            <a:endParaRPr lang="en-US" sz="1600" dirty="0"/>
          </a:p>
          <a:p>
            <a:r>
              <a:rPr lang="en-US" sz="1600" dirty="0"/>
              <a:t>R WOD: 8</a:t>
            </a:r>
          </a:p>
          <a:p>
            <a:r>
              <a:rPr lang="en-US" sz="1600" dirty="0"/>
              <a:t>V </a:t>
            </a:r>
            <a:r>
              <a:rPr lang="en-US" sz="1600" dirty="0" smtClean="0"/>
              <a:t>WOD-6</a:t>
            </a:r>
            <a:endParaRPr lang="en-US" sz="1600" dirty="0"/>
          </a:p>
          <a:p>
            <a:r>
              <a:rPr lang="en-US" sz="1600" dirty="0"/>
              <a:t>O WOD: </a:t>
            </a:r>
            <a:r>
              <a:rPr lang="en-US" sz="1600" dirty="0" smtClean="0"/>
              <a:t>8</a:t>
            </a:r>
            <a:endParaRPr lang="en-US" sz="1600" dirty="0"/>
          </a:p>
          <a:p>
            <a:r>
              <a:rPr lang="en-US" sz="1600" dirty="0" smtClean="0"/>
              <a:t>X </a:t>
            </a:r>
            <a:r>
              <a:rPr lang="en-US" sz="1600" dirty="0"/>
              <a:t>WOD: </a:t>
            </a:r>
            <a:r>
              <a:rPr lang="en-US" sz="1600" dirty="0" smtClean="0"/>
              <a:t>5</a:t>
            </a: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/>
              <a:t>S </a:t>
            </a:r>
            <a:r>
              <a:rPr lang="en-US" sz="1600" dirty="0" smtClean="0"/>
              <a:t>WOD:8</a:t>
            </a:r>
            <a:endParaRPr lang="en-US" sz="1600" dirty="0"/>
          </a:p>
          <a:p>
            <a:r>
              <a:rPr lang="en-US" sz="1600" dirty="0"/>
              <a:t>T WOD: 4</a:t>
            </a:r>
          </a:p>
          <a:p>
            <a:r>
              <a:rPr lang="en-US" sz="1600" dirty="0"/>
              <a:t>I WOD: 4</a:t>
            </a:r>
          </a:p>
          <a:p>
            <a:r>
              <a:rPr lang="en-US" sz="1600" dirty="0" smtClean="0"/>
              <a:t>Others WOD: 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9A0786-9668-4254-9E2D-15B8F42A3BFE}"/>
              </a:ext>
            </a:extLst>
          </p:cNvPr>
          <p:cNvSpPr txBox="1"/>
          <p:nvPr/>
        </p:nvSpPr>
        <p:spPr>
          <a:xfrm>
            <a:off x="4778147" y="332228"/>
            <a:ext cx="2220749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highlight>
                  <a:srgbClr val="FFFF00"/>
                </a:highlight>
              </a:rPr>
              <a:t>C</a:t>
            </a:r>
            <a:r>
              <a:rPr lang="en-US" sz="1600" dirty="0">
                <a:highlight>
                  <a:srgbClr val="FFFF00"/>
                </a:highlight>
              </a:rPr>
              <a:t>.</a:t>
            </a:r>
            <a:r>
              <a:rPr lang="en-US" sz="1600" dirty="0"/>
              <a:t> BS </a:t>
            </a:r>
            <a:r>
              <a:rPr lang="en-US" sz="1600" dirty="0" smtClean="0"/>
              <a:t>Universe: 0</a:t>
            </a:r>
            <a:endParaRPr lang="en-US" sz="1600" dirty="0"/>
          </a:p>
          <a:p>
            <a:r>
              <a:rPr lang="en-US" sz="1600" dirty="0"/>
              <a:t>R BS: 0</a:t>
            </a:r>
          </a:p>
          <a:p>
            <a:r>
              <a:rPr lang="en-US" sz="1600" dirty="0"/>
              <a:t>R BS Share: 0</a:t>
            </a:r>
            <a:r>
              <a:rPr lang="en-US" sz="1600" dirty="0" smtClean="0"/>
              <a:t> </a:t>
            </a:r>
            <a:endParaRPr lang="en-US" sz="1600" dirty="0"/>
          </a:p>
          <a:p>
            <a:r>
              <a:rPr lang="en-US" sz="1600" dirty="0"/>
              <a:t>V BS: 0</a:t>
            </a:r>
            <a:endParaRPr lang="en-US" sz="1600" dirty="0" smtClean="0"/>
          </a:p>
          <a:p>
            <a:r>
              <a:rPr lang="en-US" sz="1600" dirty="0" smtClean="0"/>
              <a:t>V </a:t>
            </a:r>
            <a:r>
              <a:rPr lang="en-US" sz="1600" dirty="0"/>
              <a:t>BS Share: 0</a:t>
            </a:r>
          </a:p>
          <a:p>
            <a:r>
              <a:rPr lang="en-US" sz="1600" dirty="0"/>
              <a:t>O BS: 0</a:t>
            </a:r>
            <a:endParaRPr lang="en-US" sz="1600" dirty="0" smtClean="0"/>
          </a:p>
          <a:p>
            <a:r>
              <a:rPr lang="en-US" sz="1600" dirty="0" smtClean="0"/>
              <a:t>O </a:t>
            </a:r>
            <a:r>
              <a:rPr lang="en-US" sz="1600" dirty="0"/>
              <a:t>BS </a:t>
            </a:r>
            <a:r>
              <a:rPr lang="en-US" sz="1600" dirty="0" smtClean="0"/>
              <a:t>Share:0 </a:t>
            </a: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/>
              <a:t>X BS: 0</a:t>
            </a:r>
            <a:endParaRPr lang="en-US" sz="1600" dirty="0" smtClean="0"/>
          </a:p>
          <a:p>
            <a:r>
              <a:rPr lang="en-US" sz="1600" dirty="0" smtClean="0"/>
              <a:t>X </a:t>
            </a:r>
            <a:r>
              <a:rPr lang="en-US" sz="1600" dirty="0"/>
              <a:t>BS </a:t>
            </a:r>
            <a:r>
              <a:rPr lang="en-US" sz="1600" dirty="0" smtClean="0"/>
              <a:t>Share:0</a:t>
            </a:r>
            <a:endParaRPr lang="en-US" sz="1600" dirty="0"/>
          </a:p>
          <a:p>
            <a:r>
              <a:rPr lang="en-US" sz="1600" dirty="0"/>
              <a:t>S BS: 0</a:t>
            </a:r>
            <a:endParaRPr lang="en-US" sz="1600" dirty="0" smtClean="0"/>
          </a:p>
          <a:p>
            <a:r>
              <a:rPr lang="en-US" sz="1600" dirty="0" smtClean="0"/>
              <a:t>S </a:t>
            </a:r>
            <a:r>
              <a:rPr lang="en-US" sz="1600" dirty="0"/>
              <a:t>BS </a:t>
            </a:r>
            <a:r>
              <a:rPr lang="en-US" sz="1600" dirty="0" smtClean="0"/>
              <a:t>Share:0</a:t>
            </a:r>
            <a:endParaRPr lang="en-US" sz="1600" dirty="0"/>
          </a:p>
          <a:p>
            <a:r>
              <a:rPr lang="en-US" sz="1600" dirty="0"/>
              <a:t>T </a:t>
            </a:r>
            <a:r>
              <a:rPr lang="en-US" sz="1600" dirty="0" smtClean="0"/>
              <a:t>BS:0</a:t>
            </a:r>
            <a:endParaRPr lang="en-US" sz="1600" dirty="0"/>
          </a:p>
          <a:p>
            <a:r>
              <a:rPr lang="en-US" sz="1600" dirty="0"/>
              <a:t>I BS: </a:t>
            </a:r>
            <a:r>
              <a:rPr lang="en-US" sz="1600" dirty="0" smtClean="0"/>
              <a:t>0</a:t>
            </a:r>
            <a:endParaRPr lang="en-US" sz="1600" dirty="0"/>
          </a:p>
          <a:p>
            <a:r>
              <a:rPr lang="en-US" sz="1600" dirty="0"/>
              <a:t>Other: </a:t>
            </a:r>
            <a:r>
              <a:rPr lang="en-US" sz="1600" dirty="0" smtClean="0"/>
              <a:t>0</a:t>
            </a:r>
            <a:endParaRPr lang="en-US" sz="1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9A0786-9668-4254-9E2D-15B8F42A3BFE}"/>
              </a:ext>
            </a:extLst>
          </p:cNvPr>
          <p:cNvSpPr txBox="1"/>
          <p:nvPr/>
        </p:nvSpPr>
        <p:spPr>
          <a:xfrm>
            <a:off x="9807288" y="318514"/>
            <a:ext cx="2205783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highlight>
                  <a:srgbClr val="FFFF00"/>
                </a:highlight>
              </a:rPr>
              <a:t>E</a:t>
            </a:r>
            <a:r>
              <a:rPr lang="en-US" sz="1600" dirty="0">
                <a:highlight>
                  <a:srgbClr val="FFFF00"/>
                </a:highlight>
              </a:rPr>
              <a:t>.</a:t>
            </a:r>
            <a:r>
              <a:rPr lang="en-US" sz="1600" dirty="0"/>
              <a:t> GRT </a:t>
            </a:r>
            <a:r>
              <a:rPr lang="en-US" sz="1600" dirty="0" smtClean="0"/>
              <a:t>Universe: </a:t>
            </a:r>
            <a:r>
              <a:rPr lang="en-US" sz="1600" dirty="0"/>
              <a:t>8</a:t>
            </a:r>
          </a:p>
          <a:p>
            <a:r>
              <a:rPr lang="en-US" sz="1600" dirty="0"/>
              <a:t>R GRT: 8</a:t>
            </a:r>
            <a:r>
              <a:rPr lang="en-US" sz="1600" dirty="0" smtClean="0"/>
              <a:t>(64pcs</a:t>
            </a:r>
            <a:r>
              <a:rPr lang="en-US" sz="1600" dirty="0"/>
              <a:t>)</a:t>
            </a:r>
          </a:p>
          <a:p>
            <a:r>
              <a:rPr lang="en-US" sz="1600" dirty="0"/>
              <a:t>R GRT Share: </a:t>
            </a:r>
            <a:r>
              <a:rPr lang="en-US" sz="1600" dirty="0" smtClean="0"/>
              <a:t>100%</a:t>
            </a:r>
            <a:endParaRPr lang="en-US" sz="1600" dirty="0"/>
          </a:p>
          <a:p>
            <a:r>
              <a:rPr lang="en-US" sz="1600" dirty="0"/>
              <a:t>V </a:t>
            </a:r>
            <a:r>
              <a:rPr lang="en-US" sz="1600" dirty="0" smtClean="0"/>
              <a:t>GRT: (99pcs)</a:t>
            </a:r>
          </a:p>
          <a:p>
            <a:r>
              <a:rPr lang="en-US" sz="1600" dirty="0" smtClean="0"/>
              <a:t>V </a:t>
            </a:r>
            <a:r>
              <a:rPr lang="en-US" sz="1600" dirty="0"/>
              <a:t>GRT Share: </a:t>
            </a:r>
            <a:r>
              <a:rPr lang="en-US" sz="1600" dirty="0" smtClean="0"/>
              <a:t>750%</a:t>
            </a:r>
            <a:endParaRPr lang="en-US" sz="1600" dirty="0"/>
          </a:p>
          <a:p>
            <a:r>
              <a:rPr lang="en-US" sz="1600" dirty="0"/>
              <a:t>O </a:t>
            </a:r>
            <a:r>
              <a:rPr lang="en-US" sz="1600" dirty="0" smtClean="0"/>
              <a:t>GRT:8(72pcs)</a:t>
            </a:r>
          </a:p>
          <a:p>
            <a:r>
              <a:rPr lang="en-US" sz="1600" dirty="0" smtClean="0"/>
              <a:t>O </a:t>
            </a:r>
            <a:r>
              <a:rPr lang="en-US" sz="1600" dirty="0"/>
              <a:t>GRT Share: </a:t>
            </a:r>
            <a:r>
              <a:rPr lang="en-US" sz="1600" dirty="0" smtClean="0"/>
              <a:t>100%</a:t>
            </a: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/>
              <a:t>X GRT: 5</a:t>
            </a:r>
            <a:r>
              <a:rPr lang="en-US" sz="1600" dirty="0" smtClean="0"/>
              <a:t>(36 pcs)</a:t>
            </a:r>
          </a:p>
          <a:p>
            <a:r>
              <a:rPr lang="en-US" sz="1600" dirty="0" smtClean="0"/>
              <a:t>X </a:t>
            </a:r>
            <a:r>
              <a:rPr lang="en-US" sz="1600" dirty="0"/>
              <a:t>GRT Share: </a:t>
            </a:r>
            <a:r>
              <a:rPr lang="en-US" sz="1600" dirty="0" smtClean="0"/>
              <a:t>62.5%</a:t>
            </a:r>
            <a:endParaRPr lang="en-US" sz="1600" dirty="0"/>
          </a:p>
          <a:p>
            <a:r>
              <a:rPr lang="en-US" sz="1600" dirty="0"/>
              <a:t>S GRT: </a:t>
            </a:r>
            <a:r>
              <a:rPr lang="en-US" sz="1600" dirty="0" smtClean="0"/>
              <a:t>8(59 pcs)</a:t>
            </a:r>
          </a:p>
          <a:p>
            <a:r>
              <a:rPr lang="en-US" sz="1600" dirty="0" smtClean="0"/>
              <a:t>S </a:t>
            </a:r>
            <a:r>
              <a:rPr lang="en-US" sz="1600" dirty="0"/>
              <a:t>GRT Share: </a:t>
            </a:r>
            <a:r>
              <a:rPr lang="en-US" sz="1600" dirty="0" smtClean="0"/>
              <a:t>100%</a:t>
            </a:r>
            <a:endParaRPr lang="en-US" sz="1600" dirty="0"/>
          </a:p>
          <a:p>
            <a:r>
              <a:rPr lang="en-US" sz="1600" dirty="0"/>
              <a:t>T GRT: </a:t>
            </a:r>
            <a:r>
              <a:rPr lang="en-US" sz="1600" dirty="0" smtClean="0"/>
              <a:t>4 (34pcs)</a:t>
            </a:r>
          </a:p>
          <a:p>
            <a:r>
              <a:rPr lang="en-US" sz="1600" dirty="0" smtClean="0"/>
              <a:t>T </a:t>
            </a:r>
            <a:r>
              <a:rPr lang="en-US" sz="1600" dirty="0"/>
              <a:t>GRT Share: 5</a:t>
            </a:r>
            <a:r>
              <a:rPr lang="en-US" sz="1600" dirty="0" smtClean="0"/>
              <a:t>0%</a:t>
            </a:r>
            <a:endParaRPr lang="en-US" sz="1600" dirty="0"/>
          </a:p>
          <a:p>
            <a:r>
              <a:rPr lang="en-US" sz="1600" dirty="0"/>
              <a:t>I GRT: 4</a:t>
            </a:r>
            <a:r>
              <a:rPr lang="en-US" sz="1600" dirty="0" smtClean="0"/>
              <a:t>(31pcs)</a:t>
            </a:r>
          </a:p>
          <a:p>
            <a:r>
              <a:rPr lang="en-US" sz="1600" dirty="0" smtClean="0"/>
              <a:t>I </a:t>
            </a:r>
            <a:r>
              <a:rPr lang="en-US" sz="1600" dirty="0"/>
              <a:t>GRT Share: 5</a:t>
            </a:r>
            <a:r>
              <a:rPr lang="en-US" sz="1600" dirty="0" smtClean="0"/>
              <a:t>0%</a:t>
            </a:r>
            <a:endParaRPr lang="en-US" sz="1600" dirty="0"/>
          </a:p>
          <a:p>
            <a:r>
              <a:rPr lang="en-US" sz="1600" dirty="0"/>
              <a:t>Other: 8</a:t>
            </a:r>
            <a:r>
              <a:rPr lang="en-US" sz="1600" dirty="0" smtClean="0"/>
              <a:t> (120pcs)</a:t>
            </a:r>
          </a:p>
          <a:p>
            <a:r>
              <a:rPr lang="en-US" sz="1600" dirty="0" smtClean="0"/>
              <a:t>Others </a:t>
            </a:r>
            <a:r>
              <a:rPr lang="en-US" sz="1600" dirty="0"/>
              <a:t>GRT </a:t>
            </a:r>
            <a:r>
              <a:rPr lang="en-US" sz="1600" dirty="0" smtClean="0"/>
              <a:t>Share:100%</a:t>
            </a:r>
            <a:endParaRPr lang="en-US" sz="1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98BDB54-3C5C-4B24-9A60-F99A39C25487}"/>
              </a:ext>
            </a:extLst>
          </p:cNvPr>
          <p:cNvSpPr txBox="1"/>
          <p:nvPr/>
        </p:nvSpPr>
        <p:spPr>
          <a:xfrm>
            <a:off x="3251616" y="5163717"/>
            <a:ext cx="186018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highlight>
                  <a:srgbClr val="FFFF00"/>
                </a:highlight>
              </a:rPr>
              <a:t>G</a:t>
            </a:r>
            <a:r>
              <a:rPr lang="en-US" dirty="0">
                <a:highlight>
                  <a:srgbClr val="FFFF00"/>
                </a:highlight>
              </a:rPr>
              <a:t>.</a:t>
            </a:r>
            <a:r>
              <a:rPr lang="en-US" dirty="0"/>
              <a:t> </a:t>
            </a:r>
            <a:r>
              <a:rPr lang="en-US" dirty="0" err="1"/>
              <a:t>realme</a:t>
            </a:r>
            <a:r>
              <a:rPr lang="en-US" dirty="0"/>
              <a:t> RSM: 1 </a:t>
            </a:r>
          </a:p>
          <a:p>
            <a:r>
              <a:rPr lang="en-US" dirty="0" err="1"/>
              <a:t>realme</a:t>
            </a:r>
            <a:r>
              <a:rPr lang="en-US" dirty="0"/>
              <a:t> ASM: </a:t>
            </a:r>
            <a:r>
              <a:rPr lang="en-US" dirty="0" smtClean="0"/>
              <a:t>1</a:t>
            </a:r>
            <a:endParaRPr lang="en-US" dirty="0"/>
          </a:p>
          <a:p>
            <a:r>
              <a:rPr lang="en-US" dirty="0"/>
              <a:t>TSM: 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E05E1A-487D-402F-8646-A343E62AFFEA}"/>
              </a:ext>
            </a:extLst>
          </p:cNvPr>
          <p:cNvSpPr txBox="1"/>
          <p:nvPr/>
        </p:nvSpPr>
        <p:spPr>
          <a:xfrm>
            <a:off x="258374" y="5163717"/>
            <a:ext cx="255603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highlight>
                  <a:srgbClr val="FFFF00"/>
                </a:highlight>
              </a:rPr>
              <a:t>F</a:t>
            </a:r>
            <a:r>
              <a:rPr lang="en-US" sz="1600" dirty="0">
                <a:highlight>
                  <a:srgbClr val="FFFF00"/>
                </a:highlight>
              </a:rPr>
              <a:t>.</a:t>
            </a:r>
            <a:r>
              <a:rPr lang="en-US" sz="1600" dirty="0"/>
              <a:t> </a:t>
            </a:r>
            <a:r>
              <a:rPr lang="en-US" sz="1600" dirty="0" err="1"/>
              <a:t>realme</a:t>
            </a:r>
            <a:r>
              <a:rPr lang="en-US" sz="1600" dirty="0"/>
              <a:t> Dealer: </a:t>
            </a:r>
            <a:r>
              <a:rPr lang="en-US" sz="1600" dirty="0" smtClean="0"/>
              <a:t>1</a:t>
            </a:r>
          </a:p>
          <a:p>
            <a:r>
              <a:rPr lang="en-US" sz="1600" dirty="0" smtClean="0"/>
              <a:t>TTL </a:t>
            </a:r>
            <a:r>
              <a:rPr lang="en-US" sz="1600" dirty="0"/>
              <a:t>Investment: </a:t>
            </a:r>
            <a:r>
              <a:rPr lang="en-US" sz="1600" dirty="0" smtClean="0"/>
              <a:t>90Lac </a:t>
            </a:r>
          </a:p>
          <a:p>
            <a:r>
              <a:rPr lang="en-US" sz="1600" dirty="0" smtClean="0"/>
              <a:t>Inventory: 9.5 Lac</a:t>
            </a:r>
          </a:p>
          <a:p>
            <a:r>
              <a:rPr lang="en-US" sz="1600" dirty="0" smtClean="0"/>
              <a:t>TTL Market  </a:t>
            </a:r>
            <a:r>
              <a:rPr lang="en-US" sz="1600" dirty="0"/>
              <a:t>due: 7</a:t>
            </a:r>
            <a:r>
              <a:rPr lang="en-US" sz="1600" dirty="0" smtClean="0"/>
              <a:t>Lac </a:t>
            </a:r>
          </a:p>
          <a:p>
            <a:r>
              <a:rPr lang="en-US" sz="1600" dirty="0" err="1" smtClean="0"/>
              <a:t>Lalpur</a:t>
            </a:r>
            <a:r>
              <a:rPr lang="en-US" sz="1600" dirty="0" smtClean="0"/>
              <a:t> Market </a:t>
            </a:r>
            <a:r>
              <a:rPr lang="en-US" sz="1600" dirty="0"/>
              <a:t>Due</a:t>
            </a:r>
            <a:r>
              <a:rPr lang="en-US" sz="1600" dirty="0" smtClean="0"/>
              <a:t>: .75 lac</a:t>
            </a:r>
            <a:endParaRPr lang="en-US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837AE5-D82D-44ED-9C72-D40214200F6A}"/>
              </a:ext>
            </a:extLst>
          </p:cNvPr>
          <p:cNvSpPr txBox="1"/>
          <p:nvPr/>
        </p:nvSpPr>
        <p:spPr>
          <a:xfrm>
            <a:off x="5807979" y="6488668"/>
            <a:ext cx="31063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Main market – </a:t>
            </a:r>
            <a:r>
              <a:rPr lang="en-US" dirty="0" err="1" smtClean="0"/>
              <a:t>Natore</a:t>
            </a:r>
            <a:r>
              <a:rPr lang="en-US" dirty="0" smtClean="0"/>
              <a:t> </a:t>
            </a:r>
            <a:r>
              <a:rPr lang="en-US" dirty="0"/>
              <a:t>Distance</a:t>
            </a:r>
            <a:endParaRPr lang="x-none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B2CA0A4-3159-4FC3-88D2-A0A30A44ECFF}"/>
              </a:ext>
            </a:extLst>
          </p:cNvPr>
          <p:cNvSpPr txBox="1"/>
          <p:nvPr/>
        </p:nvSpPr>
        <p:spPr>
          <a:xfrm>
            <a:off x="8823543" y="6486426"/>
            <a:ext cx="3053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Market Map </a:t>
            </a:r>
            <a:r>
              <a:rPr lang="en-US" dirty="0" smtClean="0"/>
              <a:t>–</a:t>
            </a:r>
            <a:r>
              <a:rPr lang="en-US" dirty="0" err="1" smtClean="0"/>
              <a:t>BoraigramThana</a:t>
            </a:r>
            <a:endParaRPr lang="x-none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036" y="4698464"/>
            <a:ext cx="2877355" cy="177183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4702739"/>
            <a:ext cx="2811835" cy="1767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6143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065845-4EE6-424A-B67C-D4D89C3EDC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224" y="101600"/>
            <a:ext cx="5899276" cy="487131"/>
          </a:xfrm>
        </p:spPr>
        <p:txBody>
          <a:bodyPr>
            <a:noAutofit/>
          </a:bodyPr>
          <a:lstStyle/>
          <a:p>
            <a:r>
              <a:rPr lang="en-US" sz="2800" b="1" dirty="0" err="1" smtClean="0"/>
              <a:t>Boraigram</a:t>
            </a:r>
            <a:r>
              <a:rPr lang="en-US" sz="2800" b="1" dirty="0" smtClean="0"/>
              <a:t> </a:t>
            </a:r>
            <a:r>
              <a:rPr lang="en-US" sz="2800" b="1" dirty="0" smtClean="0"/>
              <a:t>Thana Market </a:t>
            </a:r>
            <a:r>
              <a:rPr lang="en-US" sz="2800" b="1" dirty="0" smtClean="0"/>
              <a:t>(</a:t>
            </a:r>
            <a:r>
              <a:rPr lang="en-US" sz="2800" b="1" dirty="0" smtClean="0"/>
              <a:t>BS</a:t>
            </a:r>
            <a:r>
              <a:rPr lang="en-US" sz="2800" b="1" dirty="0" smtClean="0"/>
              <a:t>)</a:t>
            </a:r>
            <a:endParaRPr lang="x-none" sz="2800" b="1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7065845-4EE6-424A-B67C-D4D89C3EDCC1}"/>
              </a:ext>
            </a:extLst>
          </p:cNvPr>
          <p:cNvSpPr txBox="1">
            <a:spLocks/>
          </p:cNvSpPr>
          <p:nvPr/>
        </p:nvSpPr>
        <p:spPr>
          <a:xfrm>
            <a:off x="4844924" y="2832100"/>
            <a:ext cx="5899276" cy="48713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 smtClean="0"/>
              <a:t>No Brand shop</a:t>
            </a:r>
            <a:endParaRPr lang="x-none" sz="4000" b="1" dirty="0"/>
          </a:p>
        </p:txBody>
      </p:sp>
    </p:spTree>
    <p:extLst>
      <p:ext uri="{BB962C8B-B14F-4D97-AF65-F5344CB8AC3E}">
        <p14:creationId xmlns:p14="http://schemas.microsoft.com/office/powerpoint/2010/main" val="31525791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436" y="123183"/>
            <a:ext cx="5199743" cy="389618"/>
          </a:xfrm>
        </p:spPr>
        <p:txBody>
          <a:bodyPr>
            <a:noAutofit/>
          </a:bodyPr>
          <a:lstStyle/>
          <a:p>
            <a:r>
              <a:rPr lang="en-US" sz="2800" b="1" dirty="0" err="1" smtClean="0"/>
              <a:t>Boraigram</a:t>
            </a:r>
            <a:r>
              <a:rPr lang="en-US" sz="2800" b="1" dirty="0" smtClean="0"/>
              <a:t> Thana Market </a:t>
            </a:r>
            <a:r>
              <a:rPr lang="en-US" sz="2800" b="1" dirty="0"/>
              <a:t>(GRT)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529" y="726818"/>
            <a:ext cx="1552070" cy="278022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313" y="726818"/>
            <a:ext cx="1700326" cy="281964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575A4E8-44EB-48F7-9ACD-6E715FD5C34D}"/>
              </a:ext>
            </a:extLst>
          </p:cNvPr>
          <p:cNvSpPr txBox="1"/>
          <p:nvPr/>
        </p:nvSpPr>
        <p:spPr>
          <a:xfrm>
            <a:off x="403853" y="3507044"/>
            <a:ext cx="177488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 smtClean="0"/>
              <a:t>Bhuiyan</a:t>
            </a:r>
            <a:r>
              <a:rPr lang="en-US" sz="1200" dirty="0" smtClean="0"/>
              <a:t> Mobile:</a:t>
            </a:r>
          </a:p>
          <a:p>
            <a:r>
              <a:rPr lang="en-US" sz="1200" dirty="0"/>
              <a:t>Sales Universe</a:t>
            </a:r>
            <a:r>
              <a:rPr lang="en-US" sz="1200" dirty="0" smtClean="0"/>
              <a:t>: 125</a:t>
            </a:r>
            <a:endParaRPr lang="en-US" sz="1200" dirty="0"/>
          </a:p>
          <a:p>
            <a:r>
              <a:rPr lang="en-US" sz="1200" dirty="0"/>
              <a:t>R SO: </a:t>
            </a:r>
            <a:r>
              <a:rPr lang="en-US" sz="1200" dirty="0" smtClean="0"/>
              <a:t>35</a:t>
            </a:r>
            <a:endParaRPr lang="en-US" sz="1200" dirty="0"/>
          </a:p>
          <a:p>
            <a:r>
              <a:rPr lang="en-US" sz="1200" dirty="0"/>
              <a:t>V SO: </a:t>
            </a:r>
            <a:r>
              <a:rPr lang="en-US" sz="1200" dirty="0" smtClean="0"/>
              <a:t>25</a:t>
            </a:r>
            <a:endParaRPr lang="en-US" sz="1200" dirty="0"/>
          </a:p>
          <a:p>
            <a:r>
              <a:rPr lang="en-US" sz="1200" dirty="0"/>
              <a:t>O SO: </a:t>
            </a:r>
            <a:r>
              <a:rPr lang="en-US" sz="1200" dirty="0" smtClean="0"/>
              <a:t>20</a:t>
            </a:r>
            <a:endParaRPr lang="en-US" sz="1200" dirty="0"/>
          </a:p>
          <a:p>
            <a:r>
              <a:rPr lang="en-US" sz="1200" dirty="0"/>
              <a:t>S </a:t>
            </a:r>
            <a:r>
              <a:rPr lang="en-US" sz="1200" dirty="0" smtClean="0"/>
              <a:t>SO: 12</a:t>
            </a:r>
            <a:endParaRPr lang="en-US" sz="1200" dirty="0"/>
          </a:p>
          <a:p>
            <a:r>
              <a:rPr lang="en-US" sz="1200" dirty="0"/>
              <a:t>X SO: </a:t>
            </a:r>
            <a:r>
              <a:rPr lang="en-US" sz="1200" dirty="0" smtClean="0"/>
              <a:t>10</a:t>
            </a:r>
            <a:endParaRPr lang="en-US" sz="1200" dirty="0"/>
          </a:p>
          <a:p>
            <a:r>
              <a:rPr lang="en-US" sz="1200" dirty="0"/>
              <a:t>T SO: </a:t>
            </a:r>
            <a:r>
              <a:rPr lang="en-US" sz="1200" dirty="0" smtClean="0"/>
              <a:t>7</a:t>
            </a:r>
            <a:endParaRPr lang="en-US" sz="1200" dirty="0"/>
          </a:p>
          <a:p>
            <a:r>
              <a:rPr lang="en-US" sz="1200" dirty="0"/>
              <a:t>I</a:t>
            </a:r>
            <a:r>
              <a:rPr lang="en-US" sz="1200" dirty="0" smtClean="0"/>
              <a:t> </a:t>
            </a:r>
            <a:r>
              <a:rPr lang="en-US" sz="1200" dirty="0"/>
              <a:t>SO</a:t>
            </a:r>
            <a:r>
              <a:rPr lang="en-US" sz="1200" dirty="0" smtClean="0"/>
              <a:t>: 5</a:t>
            </a:r>
            <a:endParaRPr lang="en-US" sz="1200" dirty="0"/>
          </a:p>
          <a:p>
            <a:r>
              <a:rPr lang="en-US" sz="1200" dirty="0"/>
              <a:t>Others</a:t>
            </a:r>
            <a:r>
              <a:rPr lang="en-US" sz="1200" dirty="0" smtClean="0"/>
              <a:t>: 20</a:t>
            </a:r>
            <a:endParaRPr lang="x-none" sz="1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75A4E8-44EB-48F7-9ACD-6E715FD5C34D}"/>
              </a:ext>
            </a:extLst>
          </p:cNvPr>
          <p:cNvSpPr txBox="1"/>
          <p:nvPr/>
        </p:nvSpPr>
        <p:spPr>
          <a:xfrm>
            <a:off x="2008356" y="3507044"/>
            <a:ext cx="177488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 smtClean="0"/>
              <a:t>Dipto</a:t>
            </a:r>
            <a:r>
              <a:rPr lang="en-US" sz="1200" dirty="0" smtClean="0"/>
              <a:t> Mobile :</a:t>
            </a:r>
            <a:endParaRPr lang="en-US" sz="1200" dirty="0"/>
          </a:p>
          <a:p>
            <a:r>
              <a:rPr lang="en-US" sz="1200" dirty="0"/>
              <a:t>Sales </a:t>
            </a:r>
            <a:r>
              <a:rPr lang="en-US" sz="1200" dirty="0" smtClean="0"/>
              <a:t>Universe: 47</a:t>
            </a:r>
            <a:endParaRPr lang="en-US" sz="1200" dirty="0"/>
          </a:p>
          <a:p>
            <a:r>
              <a:rPr lang="en-US" sz="1200" dirty="0"/>
              <a:t>R SO: 7</a:t>
            </a:r>
          </a:p>
          <a:p>
            <a:r>
              <a:rPr lang="en-US" sz="1200" dirty="0"/>
              <a:t>V SO: 5</a:t>
            </a:r>
          </a:p>
          <a:p>
            <a:r>
              <a:rPr lang="en-US" sz="1200" dirty="0"/>
              <a:t>O SO: </a:t>
            </a:r>
            <a:r>
              <a:rPr lang="en-US" sz="1200" dirty="0" smtClean="0"/>
              <a:t>3</a:t>
            </a:r>
            <a:endParaRPr lang="en-US" sz="1200" dirty="0"/>
          </a:p>
          <a:p>
            <a:r>
              <a:rPr lang="en-US" sz="1200" dirty="0"/>
              <a:t>S </a:t>
            </a:r>
            <a:r>
              <a:rPr lang="en-US" sz="1200" dirty="0" smtClean="0"/>
              <a:t>SO: 7</a:t>
            </a:r>
            <a:endParaRPr lang="en-US" sz="1200" dirty="0"/>
          </a:p>
          <a:p>
            <a:r>
              <a:rPr lang="en-US" sz="1200" dirty="0"/>
              <a:t>X SO: 5</a:t>
            </a:r>
          </a:p>
          <a:p>
            <a:r>
              <a:rPr lang="en-US" sz="1200" dirty="0"/>
              <a:t>T SO: 3</a:t>
            </a:r>
          </a:p>
          <a:p>
            <a:r>
              <a:rPr lang="en-US" sz="1200" dirty="0"/>
              <a:t>I</a:t>
            </a:r>
            <a:r>
              <a:rPr lang="en-US" sz="1200" dirty="0" smtClean="0"/>
              <a:t>  SO</a:t>
            </a:r>
            <a:r>
              <a:rPr lang="en-US" sz="1200" dirty="0"/>
              <a:t>: </a:t>
            </a:r>
            <a:r>
              <a:rPr lang="en-US" sz="1200" dirty="0" smtClean="0"/>
              <a:t>2</a:t>
            </a:r>
            <a:endParaRPr lang="en-US" sz="1200" dirty="0"/>
          </a:p>
          <a:p>
            <a:r>
              <a:rPr lang="en-US" sz="1200" dirty="0" smtClean="0"/>
              <a:t>Others:15</a:t>
            </a:r>
            <a:endParaRPr lang="x-none" sz="12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575A4E8-44EB-48F7-9ACD-6E715FD5C34D}"/>
              </a:ext>
            </a:extLst>
          </p:cNvPr>
          <p:cNvSpPr txBox="1"/>
          <p:nvPr/>
        </p:nvSpPr>
        <p:spPr>
          <a:xfrm>
            <a:off x="8910740" y="3548460"/>
            <a:ext cx="177488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 smtClean="0"/>
              <a:t>Molla</a:t>
            </a:r>
            <a:r>
              <a:rPr lang="en-US" sz="1200" dirty="0" smtClean="0"/>
              <a:t> Mobile:</a:t>
            </a:r>
            <a:endParaRPr lang="en-US" sz="1200" dirty="0"/>
          </a:p>
          <a:p>
            <a:r>
              <a:rPr lang="en-US" sz="1200" dirty="0"/>
              <a:t>Sales </a:t>
            </a:r>
            <a:r>
              <a:rPr lang="en-US" sz="1200" dirty="0" smtClean="0"/>
              <a:t>Universe:52</a:t>
            </a:r>
            <a:endParaRPr lang="en-US" sz="1200" dirty="0"/>
          </a:p>
          <a:p>
            <a:r>
              <a:rPr lang="en-US" sz="1200" dirty="0"/>
              <a:t>R SO: 5</a:t>
            </a:r>
          </a:p>
          <a:p>
            <a:r>
              <a:rPr lang="en-US" sz="1200" dirty="0"/>
              <a:t>V SO: 4</a:t>
            </a:r>
          </a:p>
          <a:p>
            <a:r>
              <a:rPr lang="en-US" sz="1200" dirty="0"/>
              <a:t>O SO: 5</a:t>
            </a:r>
          </a:p>
          <a:p>
            <a:r>
              <a:rPr lang="en-US" sz="1200" dirty="0"/>
              <a:t>S </a:t>
            </a:r>
            <a:r>
              <a:rPr lang="en-US" sz="1200" dirty="0" smtClean="0"/>
              <a:t>SO:7</a:t>
            </a:r>
            <a:endParaRPr lang="en-US" sz="1200" dirty="0"/>
          </a:p>
          <a:p>
            <a:r>
              <a:rPr lang="en-US" sz="1200" dirty="0"/>
              <a:t>X </a:t>
            </a:r>
            <a:r>
              <a:rPr lang="en-US" sz="1200" dirty="0" smtClean="0"/>
              <a:t>SO:6</a:t>
            </a:r>
            <a:endParaRPr lang="en-US" sz="1200" dirty="0"/>
          </a:p>
          <a:p>
            <a:r>
              <a:rPr lang="en-US" sz="1200" dirty="0"/>
              <a:t>T SO: </a:t>
            </a:r>
            <a:r>
              <a:rPr lang="en-US" sz="1200" dirty="0" smtClean="0"/>
              <a:t>4</a:t>
            </a:r>
            <a:endParaRPr lang="en-US" sz="1200" dirty="0"/>
          </a:p>
          <a:p>
            <a:r>
              <a:rPr lang="en-US" sz="1200" dirty="0"/>
              <a:t>I</a:t>
            </a:r>
            <a:r>
              <a:rPr lang="en-US" sz="1200" dirty="0" smtClean="0"/>
              <a:t> </a:t>
            </a:r>
            <a:r>
              <a:rPr lang="en-US" sz="1200" dirty="0"/>
              <a:t>SO: </a:t>
            </a:r>
            <a:r>
              <a:rPr lang="en-US" sz="1200" dirty="0" smtClean="0"/>
              <a:t>3</a:t>
            </a:r>
            <a:endParaRPr lang="en-US" sz="1200" dirty="0"/>
          </a:p>
          <a:p>
            <a:r>
              <a:rPr lang="en-US" sz="1200" dirty="0" smtClean="0"/>
              <a:t>Others:17</a:t>
            </a:r>
            <a:endParaRPr lang="x-none" sz="1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575A4E8-44EB-48F7-9ACD-6E715FD5C34D}"/>
              </a:ext>
            </a:extLst>
          </p:cNvPr>
          <p:cNvSpPr txBox="1"/>
          <p:nvPr/>
        </p:nvSpPr>
        <p:spPr>
          <a:xfrm>
            <a:off x="7369815" y="3548460"/>
            <a:ext cx="177488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MK Mobile:</a:t>
            </a:r>
            <a:endParaRPr lang="en-US" sz="1200" dirty="0"/>
          </a:p>
          <a:p>
            <a:r>
              <a:rPr lang="en-US" sz="1200" dirty="0"/>
              <a:t>Sales </a:t>
            </a:r>
            <a:r>
              <a:rPr lang="en-US" sz="1200" dirty="0" smtClean="0"/>
              <a:t>Universe:58</a:t>
            </a:r>
            <a:endParaRPr lang="en-US" sz="1200" dirty="0"/>
          </a:p>
          <a:p>
            <a:r>
              <a:rPr lang="en-US" sz="1200" dirty="0"/>
              <a:t>R SO: 9</a:t>
            </a:r>
          </a:p>
          <a:p>
            <a:r>
              <a:rPr lang="en-US" sz="1200" dirty="0"/>
              <a:t>V SO: </a:t>
            </a:r>
            <a:r>
              <a:rPr lang="en-US" sz="1200" dirty="0" smtClean="0"/>
              <a:t>10</a:t>
            </a:r>
            <a:endParaRPr lang="en-US" sz="1200" dirty="0"/>
          </a:p>
          <a:p>
            <a:r>
              <a:rPr lang="en-US" sz="1200" dirty="0"/>
              <a:t>O SO: 7</a:t>
            </a:r>
          </a:p>
          <a:p>
            <a:r>
              <a:rPr lang="en-US" sz="1200" dirty="0"/>
              <a:t>S </a:t>
            </a:r>
            <a:r>
              <a:rPr lang="en-US" sz="1200" dirty="0" smtClean="0"/>
              <a:t>SO:10</a:t>
            </a:r>
            <a:endParaRPr lang="en-US" sz="1200" dirty="0"/>
          </a:p>
          <a:p>
            <a:r>
              <a:rPr lang="en-US" sz="1200" dirty="0"/>
              <a:t>X </a:t>
            </a:r>
            <a:r>
              <a:rPr lang="en-US" sz="1200" dirty="0" smtClean="0"/>
              <a:t>SO:5</a:t>
            </a:r>
            <a:endParaRPr lang="en-US" sz="1200" dirty="0"/>
          </a:p>
          <a:p>
            <a:r>
              <a:rPr lang="en-US" sz="1200" dirty="0"/>
              <a:t>T SO: 4</a:t>
            </a:r>
          </a:p>
          <a:p>
            <a:r>
              <a:rPr lang="en-US" sz="1200" dirty="0"/>
              <a:t>I</a:t>
            </a:r>
            <a:r>
              <a:rPr lang="en-US" sz="1200" dirty="0" smtClean="0"/>
              <a:t> </a:t>
            </a:r>
            <a:r>
              <a:rPr lang="en-US" sz="1200" dirty="0"/>
              <a:t>SO: 3</a:t>
            </a:r>
          </a:p>
          <a:p>
            <a:r>
              <a:rPr lang="en-US" sz="1200" dirty="0"/>
              <a:t>Others: </a:t>
            </a:r>
            <a:r>
              <a:rPr lang="en-US" sz="1200" dirty="0" smtClean="0"/>
              <a:t>10</a:t>
            </a:r>
            <a:endParaRPr lang="x-none" sz="12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DF64FF0-5702-487E-A84F-143110CAF38F}"/>
              </a:ext>
            </a:extLst>
          </p:cNvPr>
          <p:cNvSpPr txBox="1"/>
          <p:nvPr/>
        </p:nvSpPr>
        <p:spPr>
          <a:xfrm>
            <a:off x="5914405" y="5914919"/>
            <a:ext cx="33311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highlight>
                  <a:srgbClr val="FFFF00"/>
                </a:highlight>
              </a:rPr>
              <a:t>Plan:</a:t>
            </a:r>
            <a:r>
              <a:rPr lang="en-US" sz="1400" dirty="0" smtClean="0"/>
              <a:t> Some Sticker Branding , Signboard</a:t>
            </a:r>
            <a:endParaRPr lang="en-US" sz="1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DF64FF0-5702-487E-A84F-143110CAF38F}"/>
              </a:ext>
            </a:extLst>
          </p:cNvPr>
          <p:cNvSpPr txBox="1"/>
          <p:nvPr/>
        </p:nvSpPr>
        <p:spPr>
          <a:xfrm>
            <a:off x="539558" y="5699477"/>
            <a:ext cx="343735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highlight>
                  <a:srgbClr val="FFFF00"/>
                </a:highlight>
              </a:rPr>
              <a:t>GRT </a:t>
            </a:r>
            <a:r>
              <a:rPr lang="en-US" sz="1400" b="1" dirty="0">
                <a:highlight>
                  <a:srgbClr val="FFFF00"/>
                </a:highlight>
              </a:rPr>
              <a:t>Shop:</a:t>
            </a:r>
          </a:p>
          <a:p>
            <a:r>
              <a:rPr lang="en-US" sz="1400" dirty="0"/>
              <a:t>TTL </a:t>
            </a:r>
            <a:r>
              <a:rPr lang="en-US" sz="1400" dirty="0" smtClean="0"/>
              <a:t>8 </a:t>
            </a:r>
            <a:r>
              <a:rPr lang="en-US" sz="1400" dirty="0" err="1"/>
              <a:t>realme</a:t>
            </a:r>
            <a:r>
              <a:rPr lang="en-US" sz="1400" dirty="0"/>
              <a:t> </a:t>
            </a:r>
            <a:r>
              <a:rPr lang="en-US" sz="1400" dirty="0" smtClean="0"/>
              <a:t>GRT </a:t>
            </a:r>
            <a:r>
              <a:rPr lang="en-US" sz="1400" dirty="0"/>
              <a:t>Shop</a:t>
            </a:r>
          </a:p>
          <a:p>
            <a:r>
              <a:rPr lang="en-US" sz="1400" dirty="0"/>
              <a:t>TTL </a:t>
            </a:r>
            <a:r>
              <a:rPr lang="en-US" sz="1400" dirty="0" smtClean="0"/>
              <a:t> GRT Sale: 515 Pcs</a:t>
            </a:r>
            <a:endParaRPr lang="en-US" sz="1400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2745" y="766242"/>
            <a:ext cx="1699423" cy="278022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9274" y="783676"/>
            <a:ext cx="1522433" cy="2780224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1522" y="783676"/>
            <a:ext cx="1581201" cy="276279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575A4E8-44EB-48F7-9ACD-6E715FD5C34D}"/>
              </a:ext>
            </a:extLst>
          </p:cNvPr>
          <p:cNvSpPr txBox="1"/>
          <p:nvPr/>
        </p:nvSpPr>
        <p:spPr>
          <a:xfrm>
            <a:off x="3852734" y="3565308"/>
            <a:ext cx="177488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Noor Telecom:</a:t>
            </a:r>
            <a:endParaRPr lang="en-US" sz="1200" dirty="0"/>
          </a:p>
          <a:p>
            <a:r>
              <a:rPr lang="en-US" sz="1200" dirty="0"/>
              <a:t>Sales </a:t>
            </a:r>
            <a:r>
              <a:rPr lang="en-US" sz="1200" dirty="0" smtClean="0"/>
              <a:t>Universe:36</a:t>
            </a:r>
            <a:endParaRPr lang="en-US" sz="1200" dirty="0"/>
          </a:p>
          <a:p>
            <a:r>
              <a:rPr lang="en-US" sz="1200" dirty="0"/>
              <a:t>R SO: 4</a:t>
            </a:r>
          </a:p>
          <a:p>
            <a:r>
              <a:rPr lang="en-US" sz="1200" dirty="0"/>
              <a:t>V SO: 5</a:t>
            </a:r>
          </a:p>
          <a:p>
            <a:r>
              <a:rPr lang="en-US" sz="1200" dirty="0"/>
              <a:t>O SO: 4</a:t>
            </a:r>
          </a:p>
          <a:p>
            <a:r>
              <a:rPr lang="en-US" sz="1200" dirty="0"/>
              <a:t>S </a:t>
            </a:r>
            <a:r>
              <a:rPr lang="en-US" sz="1200" dirty="0" smtClean="0"/>
              <a:t>SO: 6</a:t>
            </a:r>
            <a:endParaRPr lang="en-US" sz="1200" dirty="0"/>
          </a:p>
          <a:p>
            <a:r>
              <a:rPr lang="en-US" sz="1200" dirty="0"/>
              <a:t>X </a:t>
            </a:r>
            <a:r>
              <a:rPr lang="en-US" sz="1200" dirty="0" smtClean="0"/>
              <a:t>SO:3</a:t>
            </a:r>
            <a:endParaRPr lang="en-US" sz="1200" dirty="0"/>
          </a:p>
          <a:p>
            <a:r>
              <a:rPr lang="en-US" sz="1200" dirty="0"/>
              <a:t>T SO: </a:t>
            </a:r>
            <a:r>
              <a:rPr lang="en-US" sz="1200" dirty="0" smtClean="0"/>
              <a:t>2</a:t>
            </a:r>
            <a:endParaRPr lang="en-US" sz="1200" dirty="0"/>
          </a:p>
          <a:p>
            <a:r>
              <a:rPr lang="en-US" sz="1200" dirty="0"/>
              <a:t>I</a:t>
            </a:r>
            <a:r>
              <a:rPr lang="en-US" sz="1200" dirty="0" smtClean="0"/>
              <a:t> </a:t>
            </a:r>
            <a:r>
              <a:rPr lang="en-US" sz="1200" dirty="0"/>
              <a:t>SO: </a:t>
            </a:r>
            <a:r>
              <a:rPr lang="en-US" sz="1200" dirty="0" smtClean="0"/>
              <a:t>2</a:t>
            </a:r>
            <a:endParaRPr lang="en-US" sz="1200" dirty="0"/>
          </a:p>
          <a:p>
            <a:r>
              <a:rPr lang="en-US" sz="1200" dirty="0" smtClean="0"/>
              <a:t>Others:10</a:t>
            </a:r>
            <a:endParaRPr lang="x-none" sz="12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575A4E8-44EB-48F7-9ACD-6E715FD5C34D}"/>
              </a:ext>
            </a:extLst>
          </p:cNvPr>
          <p:cNvSpPr txBox="1"/>
          <p:nvPr/>
        </p:nvSpPr>
        <p:spPr>
          <a:xfrm>
            <a:off x="5765312" y="3565308"/>
            <a:ext cx="177488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G-Store :</a:t>
            </a:r>
            <a:endParaRPr lang="en-US" sz="1200" dirty="0"/>
          </a:p>
          <a:p>
            <a:r>
              <a:rPr lang="en-US" sz="1200" dirty="0"/>
              <a:t>Sales </a:t>
            </a:r>
            <a:r>
              <a:rPr lang="en-US" sz="1200" dirty="0" smtClean="0"/>
              <a:t>Universe:119</a:t>
            </a:r>
            <a:endParaRPr lang="en-US" sz="1200" dirty="0"/>
          </a:p>
          <a:p>
            <a:r>
              <a:rPr lang="en-US" sz="1200" dirty="0"/>
              <a:t>R SO: </a:t>
            </a:r>
            <a:r>
              <a:rPr lang="en-US" sz="1200" dirty="0" smtClean="0"/>
              <a:t>15</a:t>
            </a:r>
            <a:endParaRPr lang="en-US" sz="1200" dirty="0"/>
          </a:p>
          <a:p>
            <a:r>
              <a:rPr lang="en-US" sz="1200" dirty="0"/>
              <a:t>V SO: </a:t>
            </a:r>
            <a:r>
              <a:rPr lang="en-US" sz="1200" dirty="0" smtClean="0"/>
              <a:t>25</a:t>
            </a:r>
            <a:endParaRPr lang="en-US" sz="1200" dirty="0"/>
          </a:p>
          <a:p>
            <a:r>
              <a:rPr lang="en-US" sz="1200" dirty="0"/>
              <a:t>O SO: </a:t>
            </a:r>
            <a:r>
              <a:rPr lang="en-US" sz="1200" dirty="0" smtClean="0"/>
              <a:t>20</a:t>
            </a:r>
            <a:endParaRPr lang="en-US" sz="1200" dirty="0"/>
          </a:p>
          <a:p>
            <a:r>
              <a:rPr lang="en-US" sz="1200" dirty="0"/>
              <a:t>S </a:t>
            </a:r>
            <a:r>
              <a:rPr lang="en-US" sz="1200" dirty="0" smtClean="0"/>
              <a:t>SO:22</a:t>
            </a:r>
            <a:endParaRPr lang="en-US" sz="1200" dirty="0"/>
          </a:p>
          <a:p>
            <a:r>
              <a:rPr lang="en-US" sz="1200" dirty="0"/>
              <a:t>X </a:t>
            </a:r>
            <a:r>
              <a:rPr lang="en-US" sz="1200" dirty="0" smtClean="0"/>
              <a:t>SO:10</a:t>
            </a:r>
            <a:endParaRPr lang="en-US" sz="1200" dirty="0"/>
          </a:p>
          <a:p>
            <a:r>
              <a:rPr lang="en-US" sz="1200" dirty="0"/>
              <a:t>T SO: 8</a:t>
            </a:r>
          </a:p>
          <a:p>
            <a:r>
              <a:rPr lang="en-US" sz="1200" dirty="0"/>
              <a:t>I</a:t>
            </a:r>
            <a:r>
              <a:rPr lang="en-US" sz="1200" dirty="0" smtClean="0"/>
              <a:t> </a:t>
            </a:r>
            <a:r>
              <a:rPr lang="en-US" sz="1200" dirty="0"/>
              <a:t>SO: </a:t>
            </a:r>
            <a:r>
              <a:rPr lang="en-US" sz="1200" dirty="0" smtClean="0"/>
              <a:t>7</a:t>
            </a:r>
            <a:endParaRPr lang="en-US" sz="1200" dirty="0"/>
          </a:p>
          <a:p>
            <a:r>
              <a:rPr lang="en-US" sz="1200" dirty="0" smtClean="0"/>
              <a:t>Others:12</a:t>
            </a:r>
            <a:endParaRPr lang="x-none" sz="1200" dirty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6593" y="801110"/>
            <a:ext cx="1581201" cy="2730502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1664" y="801110"/>
            <a:ext cx="1581201" cy="2705934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D575A4E8-44EB-48F7-9ACD-6E715FD5C34D}"/>
              </a:ext>
            </a:extLst>
          </p:cNvPr>
          <p:cNvSpPr txBox="1"/>
          <p:nvPr/>
        </p:nvSpPr>
        <p:spPr>
          <a:xfrm>
            <a:off x="10631989" y="3546466"/>
            <a:ext cx="177488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 smtClean="0"/>
              <a:t>Hridro</a:t>
            </a:r>
            <a:r>
              <a:rPr lang="en-US" sz="1200" dirty="0" smtClean="0"/>
              <a:t> Mobile:</a:t>
            </a:r>
            <a:endParaRPr lang="en-US" sz="1200" dirty="0"/>
          </a:p>
          <a:p>
            <a:r>
              <a:rPr lang="en-US" sz="1200" dirty="0"/>
              <a:t>Sales </a:t>
            </a:r>
            <a:r>
              <a:rPr lang="en-US" sz="1200" dirty="0" smtClean="0"/>
              <a:t>Universe:78</a:t>
            </a:r>
            <a:endParaRPr lang="en-US" sz="1200" dirty="0"/>
          </a:p>
          <a:p>
            <a:r>
              <a:rPr lang="en-US" sz="1200" dirty="0"/>
              <a:t>R SO: 9</a:t>
            </a:r>
          </a:p>
          <a:p>
            <a:r>
              <a:rPr lang="en-US" sz="1200" dirty="0"/>
              <a:t>V SO: 8</a:t>
            </a:r>
          </a:p>
          <a:p>
            <a:r>
              <a:rPr lang="en-US" sz="1200" dirty="0"/>
              <a:t>O SO: </a:t>
            </a:r>
            <a:r>
              <a:rPr lang="en-US" sz="1200" dirty="0" smtClean="0"/>
              <a:t>7</a:t>
            </a:r>
            <a:endParaRPr lang="en-US" sz="1200" dirty="0"/>
          </a:p>
          <a:p>
            <a:r>
              <a:rPr lang="en-US" sz="1200" dirty="0"/>
              <a:t>S </a:t>
            </a:r>
            <a:r>
              <a:rPr lang="en-US" sz="1200" dirty="0" smtClean="0"/>
              <a:t>SO:6</a:t>
            </a:r>
            <a:endParaRPr lang="en-US" sz="1200" dirty="0"/>
          </a:p>
          <a:p>
            <a:r>
              <a:rPr lang="en-US" sz="1200" dirty="0"/>
              <a:t>X </a:t>
            </a:r>
            <a:r>
              <a:rPr lang="en-US" sz="1200" dirty="0" smtClean="0"/>
              <a:t>SO:7</a:t>
            </a:r>
            <a:endParaRPr lang="en-US" sz="1200" dirty="0"/>
          </a:p>
          <a:p>
            <a:r>
              <a:rPr lang="en-US" sz="1200" dirty="0"/>
              <a:t>T SO: </a:t>
            </a:r>
            <a:r>
              <a:rPr lang="en-US" sz="1200" dirty="0" smtClean="0"/>
              <a:t>7</a:t>
            </a:r>
            <a:endParaRPr lang="en-US" sz="1200" dirty="0"/>
          </a:p>
          <a:p>
            <a:r>
              <a:rPr lang="en-US" sz="1200" dirty="0"/>
              <a:t>I</a:t>
            </a:r>
            <a:r>
              <a:rPr lang="en-US" sz="1200" dirty="0" smtClean="0"/>
              <a:t> </a:t>
            </a:r>
            <a:r>
              <a:rPr lang="en-US" sz="1200" dirty="0"/>
              <a:t>SO: </a:t>
            </a:r>
            <a:r>
              <a:rPr lang="en-US" sz="1200" dirty="0" smtClean="0"/>
              <a:t>6</a:t>
            </a:r>
            <a:endParaRPr lang="en-US" sz="1200" dirty="0"/>
          </a:p>
          <a:p>
            <a:r>
              <a:rPr lang="en-US" sz="1200" dirty="0" smtClean="0"/>
              <a:t>Others:28</a:t>
            </a:r>
            <a:endParaRPr lang="x-none" sz="1200" dirty="0"/>
          </a:p>
        </p:txBody>
      </p:sp>
    </p:spTree>
    <p:extLst>
      <p:ext uri="{BB962C8B-B14F-4D97-AF65-F5344CB8AC3E}">
        <p14:creationId xmlns:p14="http://schemas.microsoft.com/office/powerpoint/2010/main" val="34147744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4DD2FF-7879-4CF9-9B84-3177EE9C7D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374" y="98440"/>
            <a:ext cx="4139683" cy="290289"/>
          </a:xfrm>
        </p:spPr>
        <p:txBody>
          <a:bodyPr>
            <a:noAutofit/>
          </a:bodyPr>
          <a:lstStyle/>
          <a:p>
            <a:r>
              <a:rPr lang="en-US" sz="2000" b="1" dirty="0" err="1" smtClean="0"/>
              <a:t>Bagatipara</a:t>
            </a:r>
            <a:r>
              <a:rPr lang="en-US" sz="2000" b="1" dirty="0" smtClean="0"/>
              <a:t> Thana Market: </a:t>
            </a:r>
            <a:endParaRPr lang="x-none" sz="20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B12007-DF7A-47CB-920B-56D66772FECD}"/>
              </a:ext>
            </a:extLst>
          </p:cNvPr>
          <p:cNvSpPr txBox="1"/>
          <p:nvPr/>
        </p:nvSpPr>
        <p:spPr>
          <a:xfrm>
            <a:off x="258374" y="427486"/>
            <a:ext cx="238342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highlight>
                  <a:srgbClr val="FFFF00"/>
                </a:highlight>
              </a:rPr>
              <a:t>A</a:t>
            </a:r>
            <a:r>
              <a:rPr lang="en-US" sz="1600" dirty="0">
                <a:highlight>
                  <a:srgbClr val="FFFF00"/>
                </a:highlight>
              </a:rPr>
              <a:t>.</a:t>
            </a:r>
            <a:r>
              <a:rPr lang="en-US" sz="1600" dirty="0"/>
              <a:t> Market </a:t>
            </a:r>
            <a:r>
              <a:rPr lang="en-US" sz="1600" dirty="0" smtClean="0"/>
              <a:t>Review</a:t>
            </a:r>
            <a:endParaRPr lang="en-US" sz="1600" dirty="0"/>
          </a:p>
          <a:p>
            <a:r>
              <a:rPr lang="en-US" sz="1600" dirty="0"/>
              <a:t>Sales </a:t>
            </a:r>
            <a:r>
              <a:rPr lang="en-US" sz="1600" dirty="0" smtClean="0"/>
              <a:t>Universe: 308</a:t>
            </a:r>
            <a:endParaRPr lang="en-US" sz="1600" dirty="0"/>
          </a:p>
          <a:p>
            <a:r>
              <a:rPr lang="en-US" sz="1600" dirty="0"/>
              <a:t>R SO: </a:t>
            </a:r>
            <a:r>
              <a:rPr lang="en-US" sz="1600" dirty="0" smtClean="0"/>
              <a:t>41</a:t>
            </a:r>
            <a:endParaRPr lang="en-US" sz="1600" dirty="0"/>
          </a:p>
          <a:p>
            <a:r>
              <a:rPr lang="en-US" sz="1600" dirty="0" smtClean="0"/>
              <a:t>R MKT Share: 13.31%</a:t>
            </a:r>
            <a:endParaRPr lang="en-US" sz="1600" dirty="0"/>
          </a:p>
          <a:p>
            <a:r>
              <a:rPr lang="en-US" sz="1600" dirty="0"/>
              <a:t>V </a:t>
            </a:r>
            <a:r>
              <a:rPr lang="en-US" sz="1600" dirty="0" smtClean="0"/>
              <a:t>SO:73</a:t>
            </a:r>
          </a:p>
          <a:p>
            <a:r>
              <a:rPr lang="en-US" sz="1600" dirty="0" smtClean="0"/>
              <a:t>V </a:t>
            </a:r>
            <a:r>
              <a:rPr lang="en-US" sz="1600" dirty="0"/>
              <a:t>MKT </a:t>
            </a:r>
            <a:r>
              <a:rPr lang="en-US" sz="1600" dirty="0" smtClean="0"/>
              <a:t>Share:23.59%</a:t>
            </a:r>
            <a:endParaRPr lang="en-US" sz="1600" dirty="0"/>
          </a:p>
          <a:p>
            <a:r>
              <a:rPr lang="en-US" sz="1600" dirty="0"/>
              <a:t>O </a:t>
            </a:r>
            <a:r>
              <a:rPr lang="en-US" sz="1600" dirty="0" smtClean="0"/>
              <a:t>SO:40</a:t>
            </a:r>
          </a:p>
          <a:p>
            <a:r>
              <a:rPr lang="en-US" sz="1600" dirty="0" smtClean="0"/>
              <a:t>O </a:t>
            </a:r>
            <a:r>
              <a:rPr lang="en-US" sz="1600" dirty="0"/>
              <a:t>MKT </a:t>
            </a:r>
            <a:r>
              <a:rPr lang="en-US" sz="1600" dirty="0" smtClean="0"/>
              <a:t>Share:12.88%</a:t>
            </a: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/>
              <a:t>X </a:t>
            </a:r>
            <a:r>
              <a:rPr lang="en-US" sz="1600" dirty="0" smtClean="0"/>
              <a:t>SO:17</a:t>
            </a:r>
          </a:p>
          <a:p>
            <a:r>
              <a:rPr lang="en-US" sz="1600" dirty="0" smtClean="0"/>
              <a:t>X </a:t>
            </a:r>
            <a:r>
              <a:rPr lang="en-US" sz="1600" dirty="0"/>
              <a:t>MKT </a:t>
            </a:r>
            <a:r>
              <a:rPr lang="en-US" sz="1600" dirty="0" smtClean="0"/>
              <a:t>Share:5.62%</a:t>
            </a:r>
            <a:endParaRPr lang="en-US" sz="1600" dirty="0"/>
          </a:p>
          <a:p>
            <a:r>
              <a:rPr lang="en-US" sz="1600" dirty="0"/>
              <a:t>S </a:t>
            </a:r>
            <a:r>
              <a:rPr lang="en-US" sz="1600" dirty="0" smtClean="0"/>
              <a:t>SO:34</a:t>
            </a:r>
          </a:p>
          <a:p>
            <a:r>
              <a:rPr lang="en-US" sz="1600" dirty="0" smtClean="0"/>
              <a:t>S </a:t>
            </a:r>
            <a:r>
              <a:rPr lang="en-US" sz="1600" dirty="0"/>
              <a:t>MKT </a:t>
            </a:r>
            <a:r>
              <a:rPr lang="en-US" sz="1600" dirty="0" smtClean="0"/>
              <a:t>Share:11.14%</a:t>
            </a:r>
            <a:endParaRPr lang="en-US" sz="1600" dirty="0"/>
          </a:p>
          <a:p>
            <a:r>
              <a:rPr lang="en-US" sz="1600" dirty="0"/>
              <a:t>T </a:t>
            </a:r>
            <a:r>
              <a:rPr lang="en-US" sz="1600" dirty="0" smtClean="0"/>
              <a:t>SO:14</a:t>
            </a:r>
          </a:p>
          <a:p>
            <a:r>
              <a:rPr lang="en-US" sz="1600" dirty="0" smtClean="0"/>
              <a:t>T </a:t>
            </a:r>
            <a:r>
              <a:rPr lang="en-US" sz="1600" dirty="0"/>
              <a:t>MKT </a:t>
            </a:r>
            <a:r>
              <a:rPr lang="en-US" sz="1600" dirty="0" smtClean="0"/>
              <a:t>Share:4.65%</a:t>
            </a:r>
            <a:endParaRPr lang="en-US" sz="1600" dirty="0"/>
          </a:p>
          <a:p>
            <a:r>
              <a:rPr lang="en-US" sz="1600" dirty="0"/>
              <a:t>I </a:t>
            </a:r>
            <a:r>
              <a:rPr lang="en-US" sz="1600" dirty="0" smtClean="0"/>
              <a:t>SO:11</a:t>
            </a:r>
          </a:p>
          <a:p>
            <a:r>
              <a:rPr lang="en-US" sz="1600" dirty="0" smtClean="0"/>
              <a:t>I </a:t>
            </a:r>
            <a:r>
              <a:rPr lang="en-US" sz="1600" dirty="0"/>
              <a:t>MKT </a:t>
            </a:r>
            <a:r>
              <a:rPr lang="en-US" sz="1600" dirty="0" smtClean="0"/>
              <a:t>Share:3.46%</a:t>
            </a:r>
            <a:endParaRPr lang="en-US" sz="1600" dirty="0"/>
          </a:p>
          <a:p>
            <a:r>
              <a:rPr lang="en-US" sz="1600" dirty="0" smtClean="0"/>
              <a:t>Other:78</a:t>
            </a:r>
          </a:p>
          <a:p>
            <a:r>
              <a:rPr lang="en-US" sz="1600" dirty="0"/>
              <a:t>I MKT </a:t>
            </a:r>
            <a:r>
              <a:rPr lang="en-US" sz="1600" dirty="0" smtClean="0"/>
              <a:t>Share:25.32%</a:t>
            </a:r>
            <a:endParaRPr lang="en-US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9A0786-9668-4254-9E2D-15B8F42A3BFE}"/>
              </a:ext>
            </a:extLst>
          </p:cNvPr>
          <p:cNvSpPr txBox="1"/>
          <p:nvPr/>
        </p:nvSpPr>
        <p:spPr>
          <a:xfrm>
            <a:off x="6858210" y="318514"/>
            <a:ext cx="2470615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highlight>
                  <a:srgbClr val="FFFF00"/>
                </a:highlight>
              </a:rPr>
              <a:t>D</a:t>
            </a:r>
            <a:r>
              <a:rPr lang="en-US" sz="1600" dirty="0">
                <a:highlight>
                  <a:srgbClr val="FFFF00"/>
                </a:highlight>
              </a:rPr>
              <a:t>.</a:t>
            </a:r>
            <a:r>
              <a:rPr lang="en-US" sz="1600" dirty="0"/>
              <a:t> CS </a:t>
            </a:r>
            <a:r>
              <a:rPr lang="en-US" sz="1600" dirty="0" smtClean="0"/>
              <a:t>Universe: 0</a:t>
            </a:r>
            <a:endParaRPr lang="en-US" sz="1600" dirty="0"/>
          </a:p>
          <a:p>
            <a:r>
              <a:rPr lang="en-US" sz="1600" dirty="0"/>
              <a:t>R CS: 0</a:t>
            </a:r>
          </a:p>
          <a:p>
            <a:r>
              <a:rPr lang="en-US" sz="1600" dirty="0"/>
              <a:t>R CS </a:t>
            </a:r>
            <a:r>
              <a:rPr lang="en-US" sz="1600" dirty="0" smtClean="0"/>
              <a:t>Share:0</a:t>
            </a:r>
            <a:endParaRPr lang="en-US" sz="1600" dirty="0"/>
          </a:p>
          <a:p>
            <a:r>
              <a:rPr lang="en-US" sz="1600" dirty="0"/>
              <a:t>V </a:t>
            </a:r>
            <a:r>
              <a:rPr lang="en-US" sz="1600" dirty="0" smtClean="0"/>
              <a:t>CS:0</a:t>
            </a:r>
          </a:p>
          <a:p>
            <a:r>
              <a:rPr lang="en-US" sz="1600" dirty="0" smtClean="0"/>
              <a:t>V </a:t>
            </a:r>
            <a:r>
              <a:rPr lang="en-US" sz="1600" dirty="0"/>
              <a:t>CS Share: </a:t>
            </a:r>
            <a:endParaRPr lang="en-US" sz="1600" dirty="0" smtClean="0"/>
          </a:p>
          <a:p>
            <a:r>
              <a:rPr lang="en-US" sz="1600" dirty="0" smtClean="0"/>
              <a:t>O CS:0</a:t>
            </a:r>
          </a:p>
          <a:p>
            <a:r>
              <a:rPr lang="en-US" sz="1600" dirty="0" smtClean="0"/>
              <a:t>O </a:t>
            </a:r>
            <a:r>
              <a:rPr lang="en-US" sz="1600" dirty="0"/>
              <a:t>CS </a:t>
            </a:r>
            <a:r>
              <a:rPr lang="en-US" sz="1600" dirty="0" smtClean="0"/>
              <a:t>Share:0</a:t>
            </a: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/>
              <a:t>X CS: </a:t>
            </a:r>
            <a:r>
              <a:rPr lang="en-US" sz="1600" dirty="0" smtClean="0"/>
              <a:t>0</a:t>
            </a:r>
          </a:p>
          <a:p>
            <a:r>
              <a:rPr lang="en-US" sz="1600" dirty="0" smtClean="0"/>
              <a:t>X </a:t>
            </a:r>
            <a:r>
              <a:rPr lang="en-US" sz="1600" dirty="0"/>
              <a:t>CS Share: </a:t>
            </a:r>
            <a:r>
              <a:rPr lang="en-US" sz="1600" dirty="0" smtClean="0"/>
              <a:t>0</a:t>
            </a:r>
            <a:endParaRPr lang="en-US" sz="1600" dirty="0"/>
          </a:p>
          <a:p>
            <a:r>
              <a:rPr lang="en-US" sz="1600" dirty="0"/>
              <a:t>S CS: </a:t>
            </a:r>
            <a:r>
              <a:rPr lang="en-US" sz="1600" dirty="0" smtClean="0"/>
              <a:t>0</a:t>
            </a:r>
          </a:p>
          <a:p>
            <a:r>
              <a:rPr lang="en-US" sz="1600" dirty="0" smtClean="0"/>
              <a:t>S </a:t>
            </a:r>
            <a:r>
              <a:rPr lang="en-US" sz="1600" dirty="0"/>
              <a:t>CS Share: </a:t>
            </a:r>
            <a:r>
              <a:rPr lang="en-US" sz="1600" dirty="0" smtClean="0"/>
              <a:t>0</a:t>
            </a:r>
            <a:endParaRPr lang="en-US" sz="1600" dirty="0"/>
          </a:p>
          <a:p>
            <a:r>
              <a:rPr lang="en-US" sz="1600" dirty="0"/>
              <a:t>T CS: </a:t>
            </a:r>
            <a:r>
              <a:rPr lang="en-US" sz="1600" dirty="0" smtClean="0"/>
              <a:t>0</a:t>
            </a:r>
          </a:p>
          <a:p>
            <a:r>
              <a:rPr lang="en-US" sz="1600" dirty="0" smtClean="0"/>
              <a:t>T </a:t>
            </a:r>
            <a:r>
              <a:rPr lang="en-US" sz="1600" dirty="0"/>
              <a:t>CS Share: </a:t>
            </a:r>
            <a:r>
              <a:rPr lang="en-US" sz="1600" dirty="0" smtClean="0"/>
              <a:t>0</a:t>
            </a:r>
            <a:endParaRPr lang="en-US" sz="1600" dirty="0"/>
          </a:p>
          <a:p>
            <a:r>
              <a:rPr lang="en-US" sz="1600" dirty="0"/>
              <a:t>I CS: </a:t>
            </a:r>
            <a:r>
              <a:rPr lang="en-US" sz="1600" dirty="0" smtClean="0"/>
              <a:t>0</a:t>
            </a:r>
          </a:p>
          <a:p>
            <a:r>
              <a:rPr lang="en-US" sz="1600" dirty="0" smtClean="0"/>
              <a:t>I </a:t>
            </a:r>
            <a:r>
              <a:rPr lang="en-US" sz="1600" dirty="0"/>
              <a:t>CS Share: </a:t>
            </a:r>
            <a:r>
              <a:rPr lang="en-US" sz="1600" dirty="0" smtClean="0"/>
              <a:t>0</a:t>
            </a:r>
          </a:p>
          <a:p>
            <a:r>
              <a:rPr lang="en-US" sz="1600" dirty="0" smtClean="0"/>
              <a:t>Other</a:t>
            </a:r>
            <a:r>
              <a:rPr lang="en-US" sz="1600" dirty="0"/>
              <a:t>: 0</a:t>
            </a:r>
            <a:r>
              <a:rPr lang="en-US" sz="1600" dirty="0" smtClean="0"/>
              <a:t> </a:t>
            </a:r>
          </a:p>
          <a:p>
            <a:r>
              <a:rPr lang="en-US" sz="1600" dirty="0" smtClean="0"/>
              <a:t>Others </a:t>
            </a:r>
            <a:r>
              <a:rPr lang="en-US" sz="1600" dirty="0"/>
              <a:t>CS </a:t>
            </a:r>
            <a:r>
              <a:rPr lang="en-US" sz="1600" dirty="0" smtClean="0"/>
              <a:t>Share:0</a:t>
            </a:r>
            <a:endParaRPr lang="en-US" sz="1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9A0786-9668-4254-9E2D-15B8F42A3BFE}"/>
              </a:ext>
            </a:extLst>
          </p:cNvPr>
          <p:cNvSpPr txBox="1"/>
          <p:nvPr/>
        </p:nvSpPr>
        <p:spPr>
          <a:xfrm>
            <a:off x="2384116" y="418737"/>
            <a:ext cx="218834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highlight>
                  <a:srgbClr val="FFFF00"/>
                </a:highlight>
              </a:rPr>
              <a:t>B</a:t>
            </a:r>
            <a:r>
              <a:rPr lang="en-US" sz="1600" dirty="0">
                <a:highlight>
                  <a:srgbClr val="FFFF00"/>
                </a:highlight>
              </a:rPr>
              <a:t>.</a:t>
            </a:r>
            <a:r>
              <a:rPr lang="en-US" sz="1600" dirty="0"/>
              <a:t> Retail </a:t>
            </a:r>
            <a:r>
              <a:rPr lang="en-US" sz="1600" dirty="0" smtClean="0"/>
              <a:t>Universe: 6</a:t>
            </a:r>
            <a:endParaRPr lang="en-US" sz="1600" dirty="0"/>
          </a:p>
          <a:p>
            <a:r>
              <a:rPr lang="en-US" sz="1600" dirty="0"/>
              <a:t>R WOD: </a:t>
            </a:r>
            <a:r>
              <a:rPr lang="en-US" sz="1600" dirty="0" smtClean="0"/>
              <a:t>6</a:t>
            </a:r>
            <a:endParaRPr lang="en-US" sz="1600" dirty="0"/>
          </a:p>
          <a:p>
            <a:r>
              <a:rPr lang="en-US" sz="1600" dirty="0"/>
              <a:t>V </a:t>
            </a:r>
            <a:r>
              <a:rPr lang="en-US" sz="1600" dirty="0" smtClean="0"/>
              <a:t>WOD-4</a:t>
            </a:r>
            <a:endParaRPr lang="en-US" sz="1600" dirty="0"/>
          </a:p>
          <a:p>
            <a:r>
              <a:rPr lang="en-US" sz="1600" dirty="0"/>
              <a:t>O WOD: 6</a:t>
            </a:r>
          </a:p>
          <a:p>
            <a:r>
              <a:rPr lang="en-US" sz="1600" dirty="0" smtClean="0"/>
              <a:t>X </a:t>
            </a:r>
            <a:r>
              <a:rPr lang="en-US" sz="1600" dirty="0"/>
              <a:t>WOD: 4</a:t>
            </a:r>
            <a:br>
              <a:rPr lang="en-US" sz="1600" dirty="0"/>
            </a:br>
            <a:r>
              <a:rPr lang="en-US" sz="1600" dirty="0"/>
              <a:t>S </a:t>
            </a:r>
            <a:r>
              <a:rPr lang="en-US" sz="1600" dirty="0" smtClean="0"/>
              <a:t>WOD:6</a:t>
            </a:r>
            <a:endParaRPr lang="en-US" sz="1600" dirty="0"/>
          </a:p>
          <a:p>
            <a:r>
              <a:rPr lang="en-US" sz="1600" dirty="0"/>
              <a:t>T WOD: </a:t>
            </a:r>
            <a:r>
              <a:rPr lang="en-US" sz="1600" dirty="0" smtClean="0"/>
              <a:t>4</a:t>
            </a:r>
            <a:endParaRPr lang="en-US" sz="1600" dirty="0"/>
          </a:p>
          <a:p>
            <a:r>
              <a:rPr lang="en-US" sz="1600" dirty="0"/>
              <a:t>I WOD: 3</a:t>
            </a:r>
          </a:p>
          <a:p>
            <a:r>
              <a:rPr lang="en-US" sz="1600" dirty="0" smtClean="0"/>
              <a:t>Others WOD: 6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9A0786-9668-4254-9E2D-15B8F42A3BFE}"/>
              </a:ext>
            </a:extLst>
          </p:cNvPr>
          <p:cNvSpPr txBox="1"/>
          <p:nvPr/>
        </p:nvSpPr>
        <p:spPr>
          <a:xfrm>
            <a:off x="4778147" y="332228"/>
            <a:ext cx="2220749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highlight>
                  <a:srgbClr val="FFFF00"/>
                </a:highlight>
              </a:rPr>
              <a:t>C</a:t>
            </a:r>
            <a:r>
              <a:rPr lang="en-US" sz="1600" dirty="0">
                <a:highlight>
                  <a:srgbClr val="FFFF00"/>
                </a:highlight>
              </a:rPr>
              <a:t>.</a:t>
            </a:r>
            <a:r>
              <a:rPr lang="en-US" sz="1600" dirty="0"/>
              <a:t> BS </a:t>
            </a:r>
            <a:r>
              <a:rPr lang="en-US" sz="1600" dirty="0" smtClean="0"/>
              <a:t>Universe: 0</a:t>
            </a:r>
            <a:endParaRPr lang="en-US" sz="1600" dirty="0"/>
          </a:p>
          <a:p>
            <a:r>
              <a:rPr lang="en-US" sz="1600" dirty="0"/>
              <a:t>R BS: 0</a:t>
            </a:r>
          </a:p>
          <a:p>
            <a:r>
              <a:rPr lang="en-US" sz="1600" dirty="0"/>
              <a:t>R BS Share: 0</a:t>
            </a:r>
            <a:r>
              <a:rPr lang="en-US" sz="1600" dirty="0" smtClean="0"/>
              <a:t> </a:t>
            </a:r>
            <a:endParaRPr lang="en-US" sz="1600" dirty="0"/>
          </a:p>
          <a:p>
            <a:r>
              <a:rPr lang="en-US" sz="1600" dirty="0"/>
              <a:t>V BS: 0</a:t>
            </a:r>
            <a:endParaRPr lang="en-US" sz="1600" dirty="0" smtClean="0"/>
          </a:p>
          <a:p>
            <a:r>
              <a:rPr lang="en-US" sz="1600" dirty="0" smtClean="0"/>
              <a:t>V </a:t>
            </a:r>
            <a:r>
              <a:rPr lang="en-US" sz="1600" dirty="0"/>
              <a:t>BS Share: 0</a:t>
            </a:r>
          </a:p>
          <a:p>
            <a:r>
              <a:rPr lang="en-US" sz="1600" dirty="0"/>
              <a:t>O BS: 0</a:t>
            </a:r>
            <a:endParaRPr lang="en-US" sz="1600" dirty="0" smtClean="0"/>
          </a:p>
          <a:p>
            <a:r>
              <a:rPr lang="en-US" sz="1600" dirty="0" smtClean="0"/>
              <a:t>O </a:t>
            </a:r>
            <a:r>
              <a:rPr lang="en-US" sz="1600" dirty="0"/>
              <a:t>BS </a:t>
            </a:r>
            <a:r>
              <a:rPr lang="en-US" sz="1600" dirty="0" smtClean="0"/>
              <a:t>Share:0 </a:t>
            </a: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/>
              <a:t>X BS: 0</a:t>
            </a:r>
            <a:endParaRPr lang="en-US" sz="1600" dirty="0" smtClean="0"/>
          </a:p>
          <a:p>
            <a:r>
              <a:rPr lang="en-US" sz="1600" dirty="0" smtClean="0"/>
              <a:t>X </a:t>
            </a:r>
            <a:r>
              <a:rPr lang="en-US" sz="1600" dirty="0"/>
              <a:t>BS </a:t>
            </a:r>
            <a:r>
              <a:rPr lang="en-US" sz="1600" dirty="0" smtClean="0"/>
              <a:t>Share:0</a:t>
            </a:r>
            <a:endParaRPr lang="en-US" sz="1600" dirty="0"/>
          </a:p>
          <a:p>
            <a:r>
              <a:rPr lang="en-US" sz="1600" dirty="0"/>
              <a:t>S BS: 0</a:t>
            </a:r>
            <a:endParaRPr lang="en-US" sz="1600" dirty="0" smtClean="0"/>
          </a:p>
          <a:p>
            <a:r>
              <a:rPr lang="en-US" sz="1600" dirty="0" smtClean="0"/>
              <a:t>S </a:t>
            </a:r>
            <a:r>
              <a:rPr lang="en-US" sz="1600" dirty="0"/>
              <a:t>BS </a:t>
            </a:r>
            <a:r>
              <a:rPr lang="en-US" sz="1600" dirty="0" smtClean="0"/>
              <a:t>Share:0</a:t>
            </a:r>
            <a:endParaRPr lang="en-US" sz="1600" dirty="0"/>
          </a:p>
          <a:p>
            <a:r>
              <a:rPr lang="en-US" sz="1600" dirty="0"/>
              <a:t>T </a:t>
            </a:r>
            <a:r>
              <a:rPr lang="en-US" sz="1600" dirty="0" smtClean="0"/>
              <a:t>BS:0</a:t>
            </a:r>
            <a:endParaRPr lang="en-US" sz="1600" dirty="0"/>
          </a:p>
          <a:p>
            <a:r>
              <a:rPr lang="en-US" sz="1600" dirty="0"/>
              <a:t>I BS: </a:t>
            </a:r>
            <a:r>
              <a:rPr lang="en-US" sz="1600" dirty="0" smtClean="0"/>
              <a:t>0</a:t>
            </a:r>
            <a:endParaRPr lang="en-US" sz="1600" dirty="0"/>
          </a:p>
          <a:p>
            <a:r>
              <a:rPr lang="en-US" sz="1600" dirty="0"/>
              <a:t>Other: </a:t>
            </a:r>
            <a:r>
              <a:rPr lang="en-US" sz="1600" dirty="0" smtClean="0"/>
              <a:t>0</a:t>
            </a:r>
            <a:endParaRPr lang="en-US" sz="1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9A0786-9668-4254-9E2D-15B8F42A3BFE}"/>
              </a:ext>
            </a:extLst>
          </p:cNvPr>
          <p:cNvSpPr txBox="1"/>
          <p:nvPr/>
        </p:nvSpPr>
        <p:spPr>
          <a:xfrm>
            <a:off x="9807288" y="318514"/>
            <a:ext cx="2205783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highlight>
                  <a:srgbClr val="FFFF00"/>
                </a:highlight>
              </a:rPr>
              <a:t>E</a:t>
            </a:r>
            <a:r>
              <a:rPr lang="en-US" sz="1600" dirty="0">
                <a:highlight>
                  <a:srgbClr val="FFFF00"/>
                </a:highlight>
              </a:rPr>
              <a:t>.</a:t>
            </a:r>
            <a:r>
              <a:rPr lang="en-US" sz="1600" dirty="0"/>
              <a:t> GRT </a:t>
            </a:r>
            <a:r>
              <a:rPr lang="en-US" sz="1600" dirty="0" smtClean="0"/>
              <a:t>Universe: </a:t>
            </a:r>
            <a:r>
              <a:rPr lang="en-US" sz="1600" dirty="0"/>
              <a:t>6</a:t>
            </a:r>
          </a:p>
          <a:p>
            <a:r>
              <a:rPr lang="en-US" sz="1600" dirty="0"/>
              <a:t>R GRT: </a:t>
            </a:r>
            <a:r>
              <a:rPr lang="en-US" sz="1600" dirty="0" smtClean="0"/>
              <a:t>6(41pcs</a:t>
            </a:r>
            <a:r>
              <a:rPr lang="en-US" sz="1600" dirty="0"/>
              <a:t>)</a:t>
            </a:r>
          </a:p>
          <a:p>
            <a:r>
              <a:rPr lang="en-US" sz="1600" dirty="0"/>
              <a:t>R GRT Share: </a:t>
            </a:r>
            <a:r>
              <a:rPr lang="en-US" sz="1600" dirty="0" smtClean="0"/>
              <a:t>100%</a:t>
            </a:r>
            <a:endParaRPr lang="en-US" sz="1600" dirty="0"/>
          </a:p>
          <a:p>
            <a:r>
              <a:rPr lang="en-US" sz="1600" dirty="0"/>
              <a:t>V </a:t>
            </a:r>
            <a:r>
              <a:rPr lang="en-US" sz="1600" dirty="0" smtClean="0"/>
              <a:t>GRT: 4(73pcs)</a:t>
            </a:r>
          </a:p>
          <a:p>
            <a:r>
              <a:rPr lang="en-US" sz="1600" dirty="0" smtClean="0"/>
              <a:t>V </a:t>
            </a:r>
            <a:r>
              <a:rPr lang="en-US" sz="1600" dirty="0"/>
              <a:t>GRT Share: </a:t>
            </a:r>
            <a:r>
              <a:rPr lang="en-US" sz="1600" dirty="0" smtClean="0"/>
              <a:t>80%</a:t>
            </a:r>
            <a:endParaRPr lang="en-US" sz="1600" dirty="0"/>
          </a:p>
          <a:p>
            <a:r>
              <a:rPr lang="en-US" sz="1600" dirty="0"/>
              <a:t>O </a:t>
            </a:r>
            <a:r>
              <a:rPr lang="en-US" sz="1600" dirty="0" smtClean="0"/>
              <a:t>GRT:6(40pcs)</a:t>
            </a:r>
          </a:p>
          <a:p>
            <a:r>
              <a:rPr lang="en-US" sz="1600" dirty="0" smtClean="0"/>
              <a:t>O </a:t>
            </a:r>
            <a:r>
              <a:rPr lang="en-US" sz="1600" dirty="0"/>
              <a:t>GRT Share: </a:t>
            </a:r>
            <a:r>
              <a:rPr lang="en-US" sz="1600" dirty="0" smtClean="0"/>
              <a:t>100%</a:t>
            </a: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/>
              <a:t>X GRT: 4</a:t>
            </a:r>
            <a:r>
              <a:rPr lang="en-US" sz="1600" dirty="0" smtClean="0"/>
              <a:t>(17 pcs)</a:t>
            </a:r>
          </a:p>
          <a:p>
            <a:r>
              <a:rPr lang="en-US" sz="1600" dirty="0" smtClean="0"/>
              <a:t>X </a:t>
            </a:r>
            <a:r>
              <a:rPr lang="en-US" sz="1600" dirty="0"/>
              <a:t>GRT Share: 8</a:t>
            </a:r>
            <a:r>
              <a:rPr lang="en-US" sz="1600" dirty="0" smtClean="0"/>
              <a:t>0%</a:t>
            </a:r>
            <a:endParaRPr lang="en-US" sz="1600" dirty="0"/>
          </a:p>
          <a:p>
            <a:r>
              <a:rPr lang="en-US" sz="1600" dirty="0"/>
              <a:t>S GRT: </a:t>
            </a:r>
            <a:r>
              <a:rPr lang="en-US" sz="1600" dirty="0" smtClean="0"/>
              <a:t>6(34 pcs)</a:t>
            </a:r>
          </a:p>
          <a:p>
            <a:r>
              <a:rPr lang="en-US" sz="1600" dirty="0" smtClean="0"/>
              <a:t>S </a:t>
            </a:r>
            <a:r>
              <a:rPr lang="en-US" sz="1600" dirty="0"/>
              <a:t>GRT Share: </a:t>
            </a:r>
            <a:r>
              <a:rPr lang="en-US" sz="1600" dirty="0" smtClean="0"/>
              <a:t>100%</a:t>
            </a:r>
            <a:endParaRPr lang="en-US" sz="1600" dirty="0"/>
          </a:p>
          <a:p>
            <a:r>
              <a:rPr lang="en-US" sz="1600" dirty="0"/>
              <a:t>T GRT: 4</a:t>
            </a:r>
            <a:r>
              <a:rPr lang="en-US" sz="1600" dirty="0" smtClean="0"/>
              <a:t> (14pcs)</a:t>
            </a:r>
          </a:p>
          <a:p>
            <a:r>
              <a:rPr lang="en-US" sz="1600" dirty="0" smtClean="0"/>
              <a:t>T </a:t>
            </a:r>
            <a:r>
              <a:rPr lang="en-US" sz="1600" dirty="0"/>
              <a:t>GRT Share: </a:t>
            </a:r>
            <a:r>
              <a:rPr lang="en-US" sz="1600" dirty="0" smtClean="0"/>
              <a:t>80%</a:t>
            </a:r>
            <a:endParaRPr lang="en-US" sz="1600" dirty="0"/>
          </a:p>
          <a:p>
            <a:r>
              <a:rPr lang="en-US" sz="1600" dirty="0"/>
              <a:t>I GRT: 3</a:t>
            </a:r>
            <a:r>
              <a:rPr lang="en-US" sz="1600" dirty="0" smtClean="0"/>
              <a:t>(11pcs)</a:t>
            </a:r>
          </a:p>
          <a:p>
            <a:r>
              <a:rPr lang="en-US" sz="1600" dirty="0" smtClean="0"/>
              <a:t>I </a:t>
            </a:r>
            <a:r>
              <a:rPr lang="en-US" sz="1600" dirty="0"/>
              <a:t>GRT Share: 5</a:t>
            </a:r>
            <a:r>
              <a:rPr lang="en-US" sz="1600" dirty="0" smtClean="0"/>
              <a:t>0%</a:t>
            </a:r>
            <a:endParaRPr lang="en-US" sz="1600" dirty="0"/>
          </a:p>
          <a:p>
            <a:r>
              <a:rPr lang="en-US" sz="1600" dirty="0"/>
              <a:t>Other: </a:t>
            </a:r>
            <a:r>
              <a:rPr lang="en-US" sz="1600" dirty="0" smtClean="0"/>
              <a:t>6 (78pcs)</a:t>
            </a:r>
          </a:p>
          <a:p>
            <a:r>
              <a:rPr lang="en-US" sz="1600" dirty="0" smtClean="0"/>
              <a:t>Others </a:t>
            </a:r>
            <a:r>
              <a:rPr lang="en-US" sz="1600" dirty="0"/>
              <a:t>GRT </a:t>
            </a:r>
            <a:r>
              <a:rPr lang="en-US" sz="1600" dirty="0" smtClean="0"/>
              <a:t>Share:100%</a:t>
            </a:r>
            <a:endParaRPr lang="en-US" sz="1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98BDB54-3C5C-4B24-9A60-F99A39C25487}"/>
              </a:ext>
            </a:extLst>
          </p:cNvPr>
          <p:cNvSpPr txBox="1"/>
          <p:nvPr/>
        </p:nvSpPr>
        <p:spPr>
          <a:xfrm>
            <a:off x="3251616" y="5163717"/>
            <a:ext cx="186018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highlight>
                  <a:srgbClr val="FFFF00"/>
                </a:highlight>
              </a:rPr>
              <a:t>G</a:t>
            </a:r>
            <a:r>
              <a:rPr lang="en-US" dirty="0">
                <a:highlight>
                  <a:srgbClr val="FFFF00"/>
                </a:highlight>
              </a:rPr>
              <a:t>.</a:t>
            </a:r>
            <a:r>
              <a:rPr lang="en-US" dirty="0"/>
              <a:t> </a:t>
            </a:r>
            <a:r>
              <a:rPr lang="en-US" dirty="0" err="1"/>
              <a:t>realme</a:t>
            </a:r>
            <a:r>
              <a:rPr lang="en-US" dirty="0"/>
              <a:t> RSM: 1 </a:t>
            </a:r>
          </a:p>
          <a:p>
            <a:r>
              <a:rPr lang="en-US" dirty="0" err="1"/>
              <a:t>realme</a:t>
            </a:r>
            <a:r>
              <a:rPr lang="en-US" dirty="0"/>
              <a:t> ASM: </a:t>
            </a:r>
            <a:r>
              <a:rPr lang="en-US" dirty="0" smtClean="0"/>
              <a:t>1</a:t>
            </a:r>
            <a:endParaRPr lang="en-US" dirty="0"/>
          </a:p>
          <a:p>
            <a:r>
              <a:rPr lang="en-US" dirty="0"/>
              <a:t>TSM: 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E05E1A-487D-402F-8646-A343E62AFFEA}"/>
              </a:ext>
            </a:extLst>
          </p:cNvPr>
          <p:cNvSpPr txBox="1"/>
          <p:nvPr/>
        </p:nvSpPr>
        <p:spPr>
          <a:xfrm>
            <a:off x="258374" y="5163717"/>
            <a:ext cx="255603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highlight>
                  <a:srgbClr val="FFFF00"/>
                </a:highlight>
              </a:rPr>
              <a:t>F</a:t>
            </a:r>
            <a:r>
              <a:rPr lang="en-US" sz="1600" dirty="0">
                <a:highlight>
                  <a:srgbClr val="FFFF00"/>
                </a:highlight>
              </a:rPr>
              <a:t>.</a:t>
            </a:r>
            <a:r>
              <a:rPr lang="en-US" sz="1600" dirty="0"/>
              <a:t> </a:t>
            </a:r>
            <a:r>
              <a:rPr lang="en-US" sz="1600" dirty="0" err="1"/>
              <a:t>realme</a:t>
            </a:r>
            <a:r>
              <a:rPr lang="en-US" sz="1600" dirty="0"/>
              <a:t> Dealer: </a:t>
            </a:r>
            <a:r>
              <a:rPr lang="en-US" sz="1600" dirty="0" smtClean="0"/>
              <a:t>1</a:t>
            </a:r>
          </a:p>
          <a:p>
            <a:r>
              <a:rPr lang="en-US" sz="1600" dirty="0" smtClean="0"/>
              <a:t>TTL </a:t>
            </a:r>
            <a:r>
              <a:rPr lang="en-US" sz="1600" dirty="0"/>
              <a:t>Investment: </a:t>
            </a:r>
            <a:r>
              <a:rPr lang="en-US" sz="1600" dirty="0" smtClean="0"/>
              <a:t>90Lac </a:t>
            </a:r>
          </a:p>
          <a:p>
            <a:r>
              <a:rPr lang="en-US" sz="1600" dirty="0" smtClean="0"/>
              <a:t>Inventory: 6 Lac</a:t>
            </a:r>
          </a:p>
          <a:p>
            <a:r>
              <a:rPr lang="en-US" sz="1600" dirty="0" smtClean="0"/>
              <a:t>TTL Market  </a:t>
            </a:r>
            <a:r>
              <a:rPr lang="en-US" sz="1600" dirty="0"/>
              <a:t>due: 7</a:t>
            </a:r>
            <a:r>
              <a:rPr lang="en-US" sz="1600" dirty="0" smtClean="0"/>
              <a:t>Lac </a:t>
            </a:r>
          </a:p>
          <a:p>
            <a:r>
              <a:rPr lang="en-US" sz="1600" dirty="0" err="1" smtClean="0"/>
              <a:t>Lalpur</a:t>
            </a:r>
            <a:r>
              <a:rPr lang="en-US" sz="1600" dirty="0" smtClean="0"/>
              <a:t> Market </a:t>
            </a:r>
            <a:r>
              <a:rPr lang="en-US" sz="1600" dirty="0"/>
              <a:t>Due: </a:t>
            </a:r>
            <a:r>
              <a:rPr lang="en-US" sz="1600" dirty="0" smtClean="0"/>
              <a:t>.25 lac</a:t>
            </a:r>
            <a:endParaRPr lang="en-US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837AE5-D82D-44ED-9C72-D40214200F6A}"/>
              </a:ext>
            </a:extLst>
          </p:cNvPr>
          <p:cNvSpPr txBox="1"/>
          <p:nvPr/>
        </p:nvSpPr>
        <p:spPr>
          <a:xfrm>
            <a:off x="5405322" y="6472694"/>
            <a:ext cx="31063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Main market – </a:t>
            </a:r>
            <a:r>
              <a:rPr lang="en-US" dirty="0" err="1" smtClean="0"/>
              <a:t>Natore</a:t>
            </a:r>
            <a:r>
              <a:rPr lang="en-US" dirty="0" smtClean="0"/>
              <a:t> </a:t>
            </a:r>
            <a:r>
              <a:rPr lang="en-US" dirty="0"/>
              <a:t>Distance</a:t>
            </a:r>
            <a:endParaRPr lang="x-none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B2CA0A4-3159-4FC3-88D2-A0A30A44ECFF}"/>
              </a:ext>
            </a:extLst>
          </p:cNvPr>
          <p:cNvSpPr txBox="1"/>
          <p:nvPr/>
        </p:nvSpPr>
        <p:spPr>
          <a:xfrm>
            <a:off x="8823543" y="6486426"/>
            <a:ext cx="3191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Market Map </a:t>
            </a:r>
            <a:r>
              <a:rPr lang="en-US" dirty="0" smtClean="0"/>
              <a:t>– </a:t>
            </a:r>
            <a:r>
              <a:rPr lang="en-US" dirty="0" err="1" smtClean="0"/>
              <a:t>Bagatipara</a:t>
            </a:r>
            <a:r>
              <a:rPr lang="en-US" dirty="0" smtClean="0"/>
              <a:t> Thana</a:t>
            </a:r>
            <a:endParaRPr lang="x-none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6162" y="4677763"/>
            <a:ext cx="2584684" cy="17297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3455" y="4677763"/>
            <a:ext cx="3676272" cy="172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6373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065845-4EE6-424A-B67C-D4D89C3EDC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224" y="101600"/>
            <a:ext cx="5899276" cy="487131"/>
          </a:xfrm>
        </p:spPr>
        <p:txBody>
          <a:bodyPr>
            <a:noAutofit/>
          </a:bodyPr>
          <a:lstStyle/>
          <a:p>
            <a:r>
              <a:rPr lang="en-US" sz="2800" b="1" dirty="0" err="1" smtClean="0"/>
              <a:t>Bagatipara</a:t>
            </a:r>
            <a:r>
              <a:rPr lang="en-US" sz="2800" b="1" dirty="0" smtClean="0"/>
              <a:t> </a:t>
            </a:r>
            <a:r>
              <a:rPr lang="en-US" sz="2800" b="1" dirty="0" smtClean="0"/>
              <a:t>Thana Market </a:t>
            </a:r>
            <a:r>
              <a:rPr lang="en-US" sz="2800" b="1" dirty="0" smtClean="0"/>
              <a:t>(</a:t>
            </a:r>
            <a:r>
              <a:rPr lang="en-US" sz="2800" b="1" dirty="0" smtClean="0"/>
              <a:t>BS</a:t>
            </a:r>
            <a:r>
              <a:rPr lang="en-US" sz="2800" b="1" dirty="0" smtClean="0"/>
              <a:t>)</a:t>
            </a:r>
            <a:endParaRPr lang="x-none" sz="2800" b="1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7065845-4EE6-424A-B67C-D4D89C3EDCC1}"/>
              </a:ext>
            </a:extLst>
          </p:cNvPr>
          <p:cNvSpPr txBox="1">
            <a:spLocks/>
          </p:cNvSpPr>
          <p:nvPr/>
        </p:nvSpPr>
        <p:spPr>
          <a:xfrm>
            <a:off x="4844924" y="2832100"/>
            <a:ext cx="5899276" cy="48713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 smtClean="0"/>
              <a:t>No Brand shop</a:t>
            </a:r>
            <a:endParaRPr lang="x-none" sz="4000" b="1" dirty="0"/>
          </a:p>
        </p:txBody>
      </p:sp>
    </p:spTree>
    <p:extLst>
      <p:ext uri="{BB962C8B-B14F-4D97-AF65-F5344CB8AC3E}">
        <p14:creationId xmlns:p14="http://schemas.microsoft.com/office/powerpoint/2010/main" val="20702200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436" y="123183"/>
            <a:ext cx="5199743" cy="389618"/>
          </a:xfrm>
        </p:spPr>
        <p:txBody>
          <a:bodyPr>
            <a:noAutofit/>
          </a:bodyPr>
          <a:lstStyle/>
          <a:p>
            <a:r>
              <a:rPr lang="en-US" sz="2800" b="1" dirty="0" err="1" smtClean="0"/>
              <a:t>Bagatipara</a:t>
            </a:r>
            <a:r>
              <a:rPr lang="en-US" sz="2800" b="1" dirty="0" smtClean="0"/>
              <a:t> Thana Market </a:t>
            </a:r>
            <a:r>
              <a:rPr lang="en-US" sz="2800" b="1" dirty="0"/>
              <a:t>(GRT)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910" y="679915"/>
            <a:ext cx="2171222" cy="289270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575A4E8-44EB-48F7-9ACD-6E715FD5C34D}"/>
              </a:ext>
            </a:extLst>
          </p:cNvPr>
          <p:cNvSpPr txBox="1"/>
          <p:nvPr/>
        </p:nvSpPr>
        <p:spPr>
          <a:xfrm>
            <a:off x="1095309" y="3565308"/>
            <a:ext cx="177488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Sarkar Telecom:</a:t>
            </a:r>
            <a:endParaRPr lang="en-US" sz="1200" dirty="0"/>
          </a:p>
          <a:p>
            <a:r>
              <a:rPr lang="en-US" sz="1200" dirty="0"/>
              <a:t>Sales </a:t>
            </a:r>
            <a:r>
              <a:rPr lang="en-US" sz="1200" dirty="0" smtClean="0"/>
              <a:t>Universe: 35</a:t>
            </a:r>
            <a:endParaRPr lang="en-US" sz="1200" dirty="0"/>
          </a:p>
          <a:p>
            <a:r>
              <a:rPr lang="en-US" sz="1200" dirty="0"/>
              <a:t>R SO: </a:t>
            </a:r>
            <a:r>
              <a:rPr lang="en-US" sz="1200" dirty="0" smtClean="0"/>
              <a:t>4</a:t>
            </a:r>
            <a:endParaRPr lang="en-US" sz="1200" dirty="0"/>
          </a:p>
          <a:p>
            <a:r>
              <a:rPr lang="en-US" sz="1200" dirty="0"/>
              <a:t>V SO: </a:t>
            </a:r>
            <a:r>
              <a:rPr lang="en-US" sz="1200" dirty="0" smtClean="0"/>
              <a:t>3</a:t>
            </a:r>
            <a:endParaRPr lang="en-US" sz="1200" dirty="0"/>
          </a:p>
          <a:p>
            <a:r>
              <a:rPr lang="en-US" sz="1200" dirty="0"/>
              <a:t>O SO: </a:t>
            </a:r>
            <a:r>
              <a:rPr lang="en-US" sz="1200" dirty="0" smtClean="0"/>
              <a:t>3</a:t>
            </a:r>
            <a:endParaRPr lang="en-US" sz="1200" dirty="0"/>
          </a:p>
          <a:p>
            <a:r>
              <a:rPr lang="en-US" sz="1200" dirty="0"/>
              <a:t>S </a:t>
            </a:r>
            <a:r>
              <a:rPr lang="en-US" sz="1200" dirty="0" smtClean="0"/>
              <a:t>SO: 5</a:t>
            </a:r>
            <a:endParaRPr lang="en-US" sz="1200" dirty="0"/>
          </a:p>
          <a:p>
            <a:r>
              <a:rPr lang="en-US" sz="1200" dirty="0"/>
              <a:t>X SO: 5</a:t>
            </a:r>
          </a:p>
          <a:p>
            <a:r>
              <a:rPr lang="en-US" sz="1200" dirty="0"/>
              <a:t>T SO: 3</a:t>
            </a:r>
          </a:p>
          <a:p>
            <a:r>
              <a:rPr lang="en-US" sz="1200" dirty="0"/>
              <a:t>I</a:t>
            </a:r>
            <a:r>
              <a:rPr lang="en-US" sz="1200" dirty="0" smtClean="0"/>
              <a:t>  SO</a:t>
            </a:r>
            <a:r>
              <a:rPr lang="en-US" sz="1200" dirty="0"/>
              <a:t>: </a:t>
            </a:r>
            <a:r>
              <a:rPr lang="en-US" sz="1200" dirty="0" smtClean="0"/>
              <a:t>2</a:t>
            </a:r>
            <a:endParaRPr lang="en-US" sz="1200" dirty="0"/>
          </a:p>
          <a:p>
            <a:r>
              <a:rPr lang="en-US" sz="1200" dirty="0" smtClean="0"/>
              <a:t>Others:10</a:t>
            </a:r>
            <a:endParaRPr lang="x-none" sz="12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575A4E8-44EB-48F7-9ACD-6E715FD5C34D}"/>
              </a:ext>
            </a:extLst>
          </p:cNvPr>
          <p:cNvSpPr txBox="1"/>
          <p:nvPr/>
        </p:nvSpPr>
        <p:spPr>
          <a:xfrm>
            <a:off x="9407134" y="3572618"/>
            <a:ext cx="177488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 smtClean="0"/>
              <a:t>Boishakhi</a:t>
            </a:r>
            <a:r>
              <a:rPr lang="en-US" sz="1200" dirty="0" smtClean="0"/>
              <a:t> Telecom:</a:t>
            </a:r>
            <a:endParaRPr lang="en-US" sz="1200" dirty="0"/>
          </a:p>
          <a:p>
            <a:r>
              <a:rPr lang="en-US" sz="1200" dirty="0"/>
              <a:t>Sales Universe: </a:t>
            </a:r>
            <a:r>
              <a:rPr lang="en-US" sz="1200" dirty="0" smtClean="0"/>
              <a:t>28</a:t>
            </a:r>
            <a:endParaRPr lang="en-US" sz="1200" dirty="0"/>
          </a:p>
          <a:p>
            <a:r>
              <a:rPr lang="en-US" sz="1200" dirty="0"/>
              <a:t>R SO: </a:t>
            </a:r>
            <a:r>
              <a:rPr lang="en-US" sz="1200" dirty="0" smtClean="0"/>
              <a:t>3</a:t>
            </a:r>
            <a:endParaRPr lang="en-US" sz="1200" dirty="0"/>
          </a:p>
          <a:p>
            <a:r>
              <a:rPr lang="en-US" sz="1200" dirty="0"/>
              <a:t>V SO: </a:t>
            </a:r>
            <a:r>
              <a:rPr lang="en-US" sz="1200" dirty="0" smtClean="0"/>
              <a:t>2</a:t>
            </a:r>
            <a:endParaRPr lang="en-US" sz="1200" dirty="0"/>
          </a:p>
          <a:p>
            <a:r>
              <a:rPr lang="en-US" sz="1200" dirty="0"/>
              <a:t>O SO: </a:t>
            </a:r>
            <a:r>
              <a:rPr lang="en-US" sz="1200" dirty="0" smtClean="0"/>
              <a:t>2</a:t>
            </a:r>
            <a:endParaRPr lang="en-US" sz="1200" dirty="0"/>
          </a:p>
          <a:p>
            <a:r>
              <a:rPr lang="en-US" sz="1200" dirty="0"/>
              <a:t>S SO: </a:t>
            </a:r>
            <a:r>
              <a:rPr lang="en-US" sz="1200" dirty="0" smtClean="0"/>
              <a:t>3</a:t>
            </a:r>
            <a:endParaRPr lang="en-US" sz="1200" dirty="0"/>
          </a:p>
          <a:p>
            <a:r>
              <a:rPr lang="en-US" sz="1200" dirty="0"/>
              <a:t>X SO: 5</a:t>
            </a:r>
          </a:p>
          <a:p>
            <a:r>
              <a:rPr lang="en-US" sz="1200" dirty="0"/>
              <a:t>T SO: 3</a:t>
            </a:r>
          </a:p>
          <a:p>
            <a:r>
              <a:rPr lang="en-US" sz="1200" dirty="0"/>
              <a:t>I  SO: 2</a:t>
            </a:r>
          </a:p>
          <a:p>
            <a:r>
              <a:rPr lang="en-US" sz="1200" dirty="0" smtClean="0"/>
              <a:t>Others:8</a:t>
            </a:r>
            <a:endParaRPr lang="x-none" sz="1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575A4E8-44EB-48F7-9ACD-6E715FD5C34D}"/>
              </a:ext>
            </a:extLst>
          </p:cNvPr>
          <p:cNvSpPr txBox="1"/>
          <p:nvPr/>
        </p:nvSpPr>
        <p:spPr>
          <a:xfrm>
            <a:off x="6524928" y="3565308"/>
            <a:ext cx="177488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 smtClean="0"/>
              <a:t>Moom</a:t>
            </a:r>
            <a:r>
              <a:rPr lang="en-US" sz="1200" dirty="0" smtClean="0"/>
              <a:t> Telecom:</a:t>
            </a:r>
            <a:endParaRPr lang="en-US" sz="1200" dirty="0"/>
          </a:p>
          <a:p>
            <a:r>
              <a:rPr lang="en-US" sz="1200" dirty="0"/>
              <a:t>Sales </a:t>
            </a:r>
            <a:r>
              <a:rPr lang="en-US" sz="1200" dirty="0" smtClean="0"/>
              <a:t>Universe:68</a:t>
            </a:r>
            <a:endParaRPr lang="en-US" sz="1200" dirty="0"/>
          </a:p>
          <a:p>
            <a:r>
              <a:rPr lang="en-US" sz="1200" dirty="0"/>
              <a:t>R SO: </a:t>
            </a:r>
            <a:r>
              <a:rPr lang="en-US" sz="1200" dirty="0" smtClean="0"/>
              <a:t>6</a:t>
            </a:r>
            <a:endParaRPr lang="en-US" sz="1200" dirty="0"/>
          </a:p>
          <a:p>
            <a:r>
              <a:rPr lang="en-US" sz="1200" dirty="0"/>
              <a:t>V SO: </a:t>
            </a:r>
            <a:r>
              <a:rPr lang="en-US" sz="1200" dirty="0" smtClean="0"/>
              <a:t>16</a:t>
            </a:r>
            <a:endParaRPr lang="en-US" sz="1200" dirty="0"/>
          </a:p>
          <a:p>
            <a:r>
              <a:rPr lang="en-US" sz="1200" dirty="0"/>
              <a:t>O SO: </a:t>
            </a:r>
            <a:r>
              <a:rPr lang="en-US" sz="1200" dirty="0" smtClean="0"/>
              <a:t>14</a:t>
            </a:r>
            <a:endParaRPr lang="en-US" sz="1200" dirty="0"/>
          </a:p>
          <a:p>
            <a:r>
              <a:rPr lang="en-US" sz="1200" dirty="0"/>
              <a:t>S </a:t>
            </a:r>
            <a:r>
              <a:rPr lang="en-US" sz="1200" dirty="0" smtClean="0"/>
              <a:t>SO:10</a:t>
            </a:r>
            <a:endParaRPr lang="en-US" sz="1200" dirty="0"/>
          </a:p>
          <a:p>
            <a:r>
              <a:rPr lang="en-US" sz="1200" dirty="0"/>
              <a:t>X </a:t>
            </a:r>
            <a:r>
              <a:rPr lang="en-US" sz="1200" dirty="0" smtClean="0"/>
              <a:t>SO:5</a:t>
            </a:r>
            <a:endParaRPr lang="en-US" sz="1200" dirty="0"/>
          </a:p>
          <a:p>
            <a:r>
              <a:rPr lang="en-US" sz="1200" dirty="0"/>
              <a:t>T SO: 4</a:t>
            </a:r>
          </a:p>
          <a:p>
            <a:r>
              <a:rPr lang="en-US" sz="1200" dirty="0"/>
              <a:t>I</a:t>
            </a:r>
            <a:r>
              <a:rPr lang="en-US" sz="1200" dirty="0" smtClean="0"/>
              <a:t> </a:t>
            </a:r>
            <a:r>
              <a:rPr lang="en-US" sz="1200" dirty="0"/>
              <a:t>SO: 3</a:t>
            </a:r>
          </a:p>
          <a:p>
            <a:r>
              <a:rPr lang="en-US" sz="1200" dirty="0"/>
              <a:t>Others: </a:t>
            </a:r>
            <a:r>
              <a:rPr lang="en-US" sz="1200" dirty="0" smtClean="0"/>
              <a:t>10</a:t>
            </a:r>
            <a:endParaRPr lang="x-none" sz="12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DF64FF0-5702-487E-A84F-143110CAF38F}"/>
              </a:ext>
            </a:extLst>
          </p:cNvPr>
          <p:cNvSpPr txBox="1"/>
          <p:nvPr/>
        </p:nvSpPr>
        <p:spPr>
          <a:xfrm>
            <a:off x="5914405" y="5914919"/>
            <a:ext cx="33311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highlight>
                  <a:srgbClr val="FFFF00"/>
                </a:highlight>
              </a:rPr>
              <a:t>Plan:</a:t>
            </a:r>
            <a:r>
              <a:rPr lang="en-US" sz="1400" dirty="0" smtClean="0"/>
              <a:t> Some Sticker Branding , Signboard</a:t>
            </a:r>
            <a:endParaRPr lang="en-US" sz="1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DF64FF0-5702-487E-A84F-143110CAF38F}"/>
              </a:ext>
            </a:extLst>
          </p:cNvPr>
          <p:cNvSpPr txBox="1"/>
          <p:nvPr/>
        </p:nvSpPr>
        <p:spPr>
          <a:xfrm>
            <a:off x="539558" y="5699477"/>
            <a:ext cx="343735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highlight>
                  <a:srgbClr val="FFFF00"/>
                </a:highlight>
              </a:rPr>
              <a:t>GRT </a:t>
            </a:r>
            <a:r>
              <a:rPr lang="en-US" sz="1400" b="1" dirty="0">
                <a:highlight>
                  <a:srgbClr val="FFFF00"/>
                </a:highlight>
              </a:rPr>
              <a:t>Shop:</a:t>
            </a:r>
          </a:p>
          <a:p>
            <a:r>
              <a:rPr lang="en-US" sz="1400" dirty="0"/>
              <a:t>TTL 6</a:t>
            </a:r>
            <a:r>
              <a:rPr lang="en-US" sz="1400" dirty="0" smtClean="0"/>
              <a:t> </a:t>
            </a:r>
            <a:r>
              <a:rPr lang="en-US" sz="1400" dirty="0" err="1"/>
              <a:t>realme</a:t>
            </a:r>
            <a:r>
              <a:rPr lang="en-US" sz="1400" dirty="0"/>
              <a:t> </a:t>
            </a:r>
            <a:r>
              <a:rPr lang="en-US" sz="1400" dirty="0" smtClean="0"/>
              <a:t>GRT </a:t>
            </a:r>
            <a:r>
              <a:rPr lang="en-US" sz="1400" dirty="0"/>
              <a:t>Shop</a:t>
            </a:r>
          </a:p>
          <a:p>
            <a:r>
              <a:rPr lang="en-US" sz="1400" dirty="0"/>
              <a:t>TTL </a:t>
            </a:r>
            <a:r>
              <a:rPr lang="en-US" sz="1400" dirty="0" smtClean="0"/>
              <a:t> GRT Sale: 308 Pcs</a:t>
            </a:r>
            <a:endParaRPr lang="en-US" sz="1400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6274" y="679914"/>
            <a:ext cx="2275101" cy="2916889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8248" y="637793"/>
            <a:ext cx="2044281" cy="295901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575A4E8-44EB-48F7-9ACD-6E715FD5C34D}"/>
              </a:ext>
            </a:extLst>
          </p:cNvPr>
          <p:cNvSpPr txBox="1"/>
          <p:nvPr/>
        </p:nvSpPr>
        <p:spPr>
          <a:xfrm>
            <a:off x="3727128" y="3565308"/>
            <a:ext cx="177488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 smtClean="0"/>
              <a:t>Sohan</a:t>
            </a:r>
            <a:r>
              <a:rPr lang="en-US" sz="1200" dirty="0" smtClean="0"/>
              <a:t> Enterprise:</a:t>
            </a:r>
            <a:endParaRPr lang="en-US" sz="1200" dirty="0"/>
          </a:p>
          <a:p>
            <a:r>
              <a:rPr lang="en-US" sz="1200" dirty="0"/>
              <a:t>Sales </a:t>
            </a:r>
            <a:r>
              <a:rPr lang="en-US" sz="1200" dirty="0" smtClean="0"/>
              <a:t>Universe:112</a:t>
            </a:r>
            <a:endParaRPr lang="en-US" sz="1200" dirty="0"/>
          </a:p>
          <a:p>
            <a:r>
              <a:rPr lang="en-US" sz="1200" dirty="0"/>
              <a:t>R SO: </a:t>
            </a:r>
            <a:r>
              <a:rPr lang="en-US" sz="1200" dirty="0" smtClean="0"/>
              <a:t>11</a:t>
            </a:r>
            <a:endParaRPr lang="en-US" sz="1200" dirty="0"/>
          </a:p>
          <a:p>
            <a:r>
              <a:rPr lang="en-US" sz="1200" dirty="0"/>
              <a:t>V SO: </a:t>
            </a:r>
            <a:r>
              <a:rPr lang="en-US" sz="1200" dirty="0" smtClean="0"/>
              <a:t>22</a:t>
            </a:r>
            <a:endParaRPr lang="en-US" sz="1200" dirty="0"/>
          </a:p>
          <a:p>
            <a:r>
              <a:rPr lang="en-US" sz="1200" dirty="0"/>
              <a:t>O SO: </a:t>
            </a:r>
            <a:r>
              <a:rPr lang="en-US" sz="1200" dirty="0" smtClean="0"/>
              <a:t>17</a:t>
            </a:r>
            <a:endParaRPr lang="en-US" sz="1200" dirty="0"/>
          </a:p>
          <a:p>
            <a:r>
              <a:rPr lang="en-US" sz="1200" dirty="0"/>
              <a:t>S </a:t>
            </a:r>
            <a:r>
              <a:rPr lang="en-US" sz="1200" dirty="0" smtClean="0"/>
              <a:t>SO: 25</a:t>
            </a:r>
            <a:endParaRPr lang="en-US" sz="1200" dirty="0"/>
          </a:p>
          <a:p>
            <a:r>
              <a:rPr lang="en-US" sz="1200" dirty="0"/>
              <a:t>X </a:t>
            </a:r>
            <a:r>
              <a:rPr lang="en-US" sz="1200" dirty="0" smtClean="0"/>
              <a:t>SO:10</a:t>
            </a:r>
            <a:endParaRPr lang="en-US" sz="1200" dirty="0"/>
          </a:p>
          <a:p>
            <a:r>
              <a:rPr lang="en-US" sz="1200" dirty="0"/>
              <a:t>T SO: 7</a:t>
            </a:r>
          </a:p>
          <a:p>
            <a:r>
              <a:rPr lang="en-US" sz="1200" dirty="0"/>
              <a:t>I</a:t>
            </a:r>
            <a:r>
              <a:rPr lang="en-US" sz="1200" dirty="0" smtClean="0"/>
              <a:t> </a:t>
            </a:r>
            <a:r>
              <a:rPr lang="en-US" sz="1200" dirty="0"/>
              <a:t>SO: 5</a:t>
            </a:r>
          </a:p>
          <a:p>
            <a:r>
              <a:rPr lang="en-US" sz="1200" dirty="0" smtClean="0"/>
              <a:t>Others:15</a:t>
            </a:r>
            <a:endParaRPr lang="x-none" sz="1200" dirty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9402" y="637792"/>
            <a:ext cx="2200346" cy="2931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0129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4411246" y="2819846"/>
            <a:ext cx="3179726" cy="1325563"/>
          </a:xfrm>
        </p:spPr>
        <p:txBody>
          <a:bodyPr>
            <a:normAutofit/>
          </a:bodyPr>
          <a:lstStyle/>
          <a:p>
            <a:r>
              <a:rPr lang="en-US" sz="8000" b="1" dirty="0" smtClean="0"/>
              <a:t>Thanks</a:t>
            </a:r>
            <a:endParaRPr lang="en-US" sz="8000" b="1" dirty="0"/>
          </a:p>
        </p:txBody>
      </p:sp>
    </p:spTree>
    <p:extLst>
      <p:ext uri="{BB962C8B-B14F-4D97-AF65-F5344CB8AC3E}">
        <p14:creationId xmlns:p14="http://schemas.microsoft.com/office/powerpoint/2010/main" val="34673449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065845-4EE6-424A-B67C-D4D89C3EDC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724" y="0"/>
            <a:ext cx="5899276" cy="487131"/>
          </a:xfrm>
        </p:spPr>
        <p:txBody>
          <a:bodyPr>
            <a:noAutofit/>
          </a:bodyPr>
          <a:lstStyle/>
          <a:p>
            <a:r>
              <a:rPr lang="en-US" sz="2800" b="1" dirty="0" err="1" smtClean="0"/>
              <a:t>Natore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Sadar</a:t>
            </a:r>
            <a:r>
              <a:rPr lang="en-US" sz="2800" b="1" dirty="0" smtClean="0"/>
              <a:t> Market (</a:t>
            </a:r>
            <a:r>
              <a:rPr lang="en-US" sz="2800" b="1" dirty="0" err="1" smtClean="0"/>
              <a:t>Realme</a:t>
            </a:r>
            <a:r>
              <a:rPr lang="en-US" sz="2800" b="1" dirty="0" smtClean="0"/>
              <a:t> BS</a:t>
            </a:r>
            <a:r>
              <a:rPr lang="en-US" sz="2800" b="1" dirty="0"/>
              <a:t>)</a:t>
            </a:r>
            <a:endParaRPr lang="x-none" sz="2800" b="1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494CF20-17DC-481B-9B79-E5D524F64F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640" y="701336"/>
            <a:ext cx="5423415" cy="40659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F58D9CD-BF2C-49DB-BF6C-2EADBDD42D8A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4474" y="701337"/>
            <a:ext cx="5421296" cy="40659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3D0A028-404C-405E-BAE9-3A4392FA6553}"/>
              </a:ext>
            </a:extLst>
          </p:cNvPr>
          <p:cNvSpPr txBox="1"/>
          <p:nvPr/>
        </p:nvSpPr>
        <p:spPr>
          <a:xfrm>
            <a:off x="1074485" y="4950373"/>
            <a:ext cx="49052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SH Mobile Center Showroom:</a:t>
            </a:r>
            <a:endParaRPr lang="en-US" b="1" dirty="0"/>
          </a:p>
          <a:p>
            <a:r>
              <a:rPr lang="en-US" b="1" dirty="0"/>
              <a:t>Sales </a:t>
            </a:r>
            <a:r>
              <a:rPr lang="en-US" b="1" dirty="0" smtClean="0"/>
              <a:t>Universe: 82</a:t>
            </a:r>
            <a:endParaRPr lang="en-US" b="1" dirty="0"/>
          </a:p>
          <a:p>
            <a:r>
              <a:rPr lang="en-US" b="1" dirty="0"/>
              <a:t>R SO: </a:t>
            </a:r>
            <a:r>
              <a:rPr lang="en-US" b="1" dirty="0" smtClean="0"/>
              <a:t>82</a:t>
            </a:r>
            <a:endParaRPr lang="en-US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D0A028-404C-405E-BAE9-3A4392FA6553}"/>
              </a:ext>
            </a:extLst>
          </p:cNvPr>
          <p:cNvSpPr txBox="1"/>
          <p:nvPr/>
        </p:nvSpPr>
        <p:spPr>
          <a:xfrm>
            <a:off x="8484028" y="4936305"/>
            <a:ext cx="31709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 smtClean="0"/>
              <a:t>Saha</a:t>
            </a:r>
            <a:r>
              <a:rPr lang="en-US" b="1" dirty="0" smtClean="0"/>
              <a:t> Enterprise Showroom:</a:t>
            </a:r>
            <a:endParaRPr lang="en-US" b="1" dirty="0"/>
          </a:p>
          <a:p>
            <a:r>
              <a:rPr lang="en-US" b="1" dirty="0"/>
              <a:t>Sales </a:t>
            </a:r>
            <a:r>
              <a:rPr lang="en-US" b="1" dirty="0" smtClean="0"/>
              <a:t>Universe: 100</a:t>
            </a:r>
            <a:endParaRPr lang="en-US" b="1" dirty="0"/>
          </a:p>
          <a:p>
            <a:r>
              <a:rPr lang="en-US" b="1" dirty="0"/>
              <a:t>R SO: </a:t>
            </a:r>
            <a:r>
              <a:rPr lang="en-US" b="1" dirty="0" smtClean="0"/>
              <a:t>100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6422120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065845-4EE6-424A-B67C-D4D89C3EDC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723" y="78011"/>
            <a:ext cx="5899276" cy="487131"/>
          </a:xfrm>
        </p:spPr>
        <p:txBody>
          <a:bodyPr>
            <a:noAutofit/>
          </a:bodyPr>
          <a:lstStyle/>
          <a:p>
            <a:r>
              <a:rPr lang="en-US" sz="2800" b="1" dirty="0" err="1" smtClean="0"/>
              <a:t>Natore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Sadar</a:t>
            </a:r>
            <a:r>
              <a:rPr lang="en-US" sz="2800" b="1" dirty="0" smtClean="0"/>
              <a:t> Market (Samsung BS</a:t>
            </a:r>
            <a:r>
              <a:rPr lang="en-US" sz="2800" b="1" dirty="0"/>
              <a:t>)</a:t>
            </a:r>
            <a:endParaRPr lang="x-none" sz="2800" b="1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494CF20-17DC-481B-9B79-E5D524F64F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314" y="1085645"/>
            <a:ext cx="2624289" cy="350042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3D0A028-404C-405E-BAE9-3A4392FA6553}"/>
              </a:ext>
            </a:extLst>
          </p:cNvPr>
          <p:cNvSpPr txBox="1"/>
          <p:nvPr/>
        </p:nvSpPr>
        <p:spPr>
          <a:xfrm>
            <a:off x="723013" y="4686836"/>
            <a:ext cx="264495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Speed </a:t>
            </a:r>
            <a:r>
              <a:rPr lang="en-US" sz="1600" b="1" dirty="0" err="1" smtClean="0"/>
              <a:t>Natore</a:t>
            </a:r>
            <a:r>
              <a:rPr lang="en-US" sz="1600" b="1" dirty="0" smtClean="0"/>
              <a:t>:</a:t>
            </a:r>
            <a:endParaRPr lang="en-US" sz="1600" b="1" dirty="0"/>
          </a:p>
          <a:p>
            <a:r>
              <a:rPr lang="en-US" sz="1600" b="1" dirty="0"/>
              <a:t>Sales </a:t>
            </a:r>
            <a:r>
              <a:rPr lang="en-US" sz="1600" b="1" dirty="0" smtClean="0"/>
              <a:t>Universe: 71</a:t>
            </a:r>
            <a:endParaRPr lang="en-US" sz="1600" b="1" dirty="0"/>
          </a:p>
          <a:p>
            <a:r>
              <a:rPr lang="en-US" sz="1600" b="1" dirty="0"/>
              <a:t>S</a:t>
            </a:r>
            <a:r>
              <a:rPr lang="en-US" sz="1600" b="1" dirty="0" smtClean="0"/>
              <a:t> </a:t>
            </a:r>
            <a:r>
              <a:rPr lang="en-US" sz="1600" b="1" dirty="0"/>
              <a:t>SO: </a:t>
            </a:r>
            <a:r>
              <a:rPr lang="en-US" sz="1600" b="1" dirty="0" smtClean="0"/>
              <a:t>71</a:t>
            </a:r>
            <a:endParaRPr lang="en-US" sz="1600" b="1" dirty="0"/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1494CF20-17DC-481B-9B79-E5D524F64FAA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6295" y="1085642"/>
            <a:ext cx="2624289" cy="3500421"/>
          </a:xfrm>
          <a:prstGeom prst="rect">
            <a:avLst/>
          </a:prstGeom>
        </p:spPr>
      </p:pic>
      <p:pic>
        <p:nvPicPr>
          <p:cNvPr id="9" name="Content Placeholder 3">
            <a:extLst>
              <a:ext uri="{FF2B5EF4-FFF2-40B4-BE49-F238E27FC236}">
                <a16:creationId xmlns:a16="http://schemas.microsoft.com/office/drawing/2014/main" id="{1494CF20-17DC-481B-9B79-E5D524F64FAA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3871" y="1085643"/>
            <a:ext cx="2624289" cy="3500421"/>
          </a:xfrm>
          <a:prstGeom prst="rect">
            <a:avLst/>
          </a:prstGeom>
        </p:spPr>
      </p:pic>
      <p:pic>
        <p:nvPicPr>
          <p:cNvPr id="10" name="Content Placeholder 3">
            <a:extLst>
              <a:ext uri="{FF2B5EF4-FFF2-40B4-BE49-F238E27FC236}">
                <a16:creationId xmlns:a16="http://schemas.microsoft.com/office/drawing/2014/main" id="{1494CF20-17DC-481B-9B79-E5D524F64FAA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5571" y="1085641"/>
            <a:ext cx="2624289" cy="350042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3D0A028-404C-405E-BAE9-3A4392FA6553}"/>
              </a:ext>
            </a:extLst>
          </p:cNvPr>
          <p:cNvSpPr txBox="1"/>
          <p:nvPr/>
        </p:nvSpPr>
        <p:spPr>
          <a:xfrm>
            <a:off x="3657553" y="4686836"/>
            <a:ext cx="216303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Padma-Mobile:</a:t>
            </a:r>
            <a:endParaRPr lang="en-US" sz="1600" b="1" dirty="0"/>
          </a:p>
          <a:p>
            <a:r>
              <a:rPr lang="en-US" sz="1600" b="1" dirty="0"/>
              <a:t>Sales </a:t>
            </a:r>
            <a:r>
              <a:rPr lang="en-US" sz="1600" b="1" dirty="0" smtClean="0"/>
              <a:t>Universe: 7</a:t>
            </a:r>
            <a:r>
              <a:rPr lang="en-US" sz="1600" b="1" dirty="0"/>
              <a:t>6</a:t>
            </a:r>
          </a:p>
          <a:p>
            <a:r>
              <a:rPr lang="en-US" sz="1600" b="1" dirty="0"/>
              <a:t>S</a:t>
            </a:r>
            <a:r>
              <a:rPr lang="en-US" sz="1600" b="1" dirty="0" smtClean="0"/>
              <a:t> </a:t>
            </a:r>
            <a:r>
              <a:rPr lang="en-US" sz="1600" b="1" dirty="0"/>
              <a:t>SO: </a:t>
            </a:r>
            <a:r>
              <a:rPr lang="en-US" sz="1600" b="1" dirty="0" smtClean="0"/>
              <a:t>76</a:t>
            </a:r>
            <a:endParaRPr lang="en-US" sz="16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3D0A028-404C-405E-BAE9-3A4392FA6553}"/>
              </a:ext>
            </a:extLst>
          </p:cNvPr>
          <p:cNvSpPr txBox="1"/>
          <p:nvPr/>
        </p:nvSpPr>
        <p:spPr>
          <a:xfrm>
            <a:off x="6461248" y="4686836"/>
            <a:ext cx="264495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Nabila Telecom:</a:t>
            </a:r>
            <a:endParaRPr lang="en-US" sz="1600" b="1" dirty="0"/>
          </a:p>
          <a:p>
            <a:r>
              <a:rPr lang="en-US" sz="1600" b="1" dirty="0"/>
              <a:t>Sales </a:t>
            </a:r>
            <a:r>
              <a:rPr lang="en-US" sz="1600" b="1" dirty="0" smtClean="0"/>
              <a:t>Universe: 46</a:t>
            </a:r>
            <a:endParaRPr lang="en-US" sz="1600" b="1" dirty="0"/>
          </a:p>
          <a:p>
            <a:r>
              <a:rPr lang="en-US" sz="1600" b="1" dirty="0"/>
              <a:t>S</a:t>
            </a:r>
            <a:r>
              <a:rPr lang="en-US" sz="1600" b="1" dirty="0" smtClean="0"/>
              <a:t> </a:t>
            </a:r>
            <a:r>
              <a:rPr lang="en-US" sz="1600" b="1" dirty="0"/>
              <a:t>SO: </a:t>
            </a:r>
            <a:r>
              <a:rPr lang="en-US" sz="1600" b="1" dirty="0" smtClean="0"/>
              <a:t>46</a:t>
            </a:r>
            <a:endParaRPr lang="en-US" sz="16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3D0A028-404C-405E-BAE9-3A4392FA6553}"/>
              </a:ext>
            </a:extLst>
          </p:cNvPr>
          <p:cNvSpPr txBox="1"/>
          <p:nvPr/>
        </p:nvSpPr>
        <p:spPr>
          <a:xfrm>
            <a:off x="9339736" y="4686836"/>
            <a:ext cx="264495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Galaxy Smart Zone:</a:t>
            </a:r>
            <a:endParaRPr lang="en-US" sz="1600" b="1" dirty="0"/>
          </a:p>
          <a:p>
            <a:r>
              <a:rPr lang="en-US" sz="1600" b="1" dirty="0"/>
              <a:t>Sales </a:t>
            </a:r>
            <a:r>
              <a:rPr lang="en-US" sz="1600" b="1" dirty="0" smtClean="0"/>
              <a:t>Universe: 50</a:t>
            </a:r>
            <a:endParaRPr lang="en-US" sz="1600" b="1" dirty="0"/>
          </a:p>
          <a:p>
            <a:r>
              <a:rPr lang="en-US" sz="1600" b="1" dirty="0"/>
              <a:t>S</a:t>
            </a:r>
            <a:r>
              <a:rPr lang="en-US" sz="1600" b="1" dirty="0" smtClean="0"/>
              <a:t> </a:t>
            </a:r>
            <a:r>
              <a:rPr lang="en-US" sz="1600" b="1" dirty="0"/>
              <a:t>SO: </a:t>
            </a:r>
            <a:r>
              <a:rPr lang="en-US" sz="1600" b="1" dirty="0" smtClean="0"/>
              <a:t>50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3146420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065845-4EE6-424A-B67C-D4D89C3EDC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723" y="78011"/>
            <a:ext cx="5899276" cy="487131"/>
          </a:xfrm>
        </p:spPr>
        <p:txBody>
          <a:bodyPr>
            <a:noAutofit/>
          </a:bodyPr>
          <a:lstStyle/>
          <a:p>
            <a:r>
              <a:rPr lang="en-US" sz="2800" b="1" dirty="0" err="1" smtClean="0"/>
              <a:t>Natore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Sadar</a:t>
            </a:r>
            <a:r>
              <a:rPr lang="en-US" sz="2800" b="1" dirty="0" smtClean="0"/>
              <a:t> Market (MI, Vivo, </a:t>
            </a:r>
            <a:r>
              <a:rPr lang="en-US" sz="2800" b="1" dirty="0" err="1" smtClean="0"/>
              <a:t>Oppo</a:t>
            </a:r>
            <a:r>
              <a:rPr lang="en-US" sz="2800" b="1" dirty="0" smtClean="0"/>
              <a:t> BS</a:t>
            </a:r>
            <a:r>
              <a:rPr lang="en-US" sz="2800" b="1" dirty="0"/>
              <a:t>)</a:t>
            </a:r>
            <a:endParaRPr lang="x-none" sz="2800" b="1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494CF20-17DC-481B-9B79-E5D524F64F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089" y="875194"/>
            <a:ext cx="2782063" cy="371086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3D0A028-404C-405E-BAE9-3A4392FA6553}"/>
              </a:ext>
            </a:extLst>
          </p:cNvPr>
          <p:cNvSpPr txBox="1"/>
          <p:nvPr/>
        </p:nvSpPr>
        <p:spPr>
          <a:xfrm>
            <a:off x="630687" y="4686836"/>
            <a:ext cx="264495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 smtClean="0"/>
              <a:t>Wasif</a:t>
            </a:r>
            <a:r>
              <a:rPr lang="en-US" sz="1600" b="1" dirty="0" smtClean="0"/>
              <a:t> Telecom:</a:t>
            </a:r>
          </a:p>
          <a:p>
            <a:r>
              <a:rPr lang="en-US" sz="1600" b="1" dirty="0" err="1" smtClean="0"/>
              <a:t>Oppo</a:t>
            </a:r>
            <a:r>
              <a:rPr lang="en-US" sz="1600" b="1" dirty="0" smtClean="0"/>
              <a:t> Brand Showroom</a:t>
            </a:r>
            <a:endParaRPr lang="en-US" sz="1600" b="1" dirty="0"/>
          </a:p>
          <a:p>
            <a:r>
              <a:rPr lang="en-US" sz="1600" b="1" dirty="0"/>
              <a:t>Sales </a:t>
            </a:r>
            <a:r>
              <a:rPr lang="en-US" sz="1600" b="1" dirty="0" smtClean="0"/>
              <a:t>Universe: 35</a:t>
            </a:r>
            <a:endParaRPr lang="en-US" sz="1600" b="1" dirty="0"/>
          </a:p>
          <a:p>
            <a:r>
              <a:rPr lang="en-US" sz="1600" b="1" dirty="0"/>
              <a:t>O</a:t>
            </a:r>
            <a:r>
              <a:rPr lang="en-US" sz="1600" b="1" dirty="0" smtClean="0"/>
              <a:t> </a:t>
            </a:r>
            <a:r>
              <a:rPr lang="en-US" sz="1600" b="1" dirty="0"/>
              <a:t>SO: </a:t>
            </a:r>
            <a:r>
              <a:rPr lang="en-US" sz="1600" b="1" dirty="0" smtClean="0"/>
              <a:t>35</a:t>
            </a:r>
            <a:endParaRPr lang="en-US" sz="16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D0A028-404C-405E-BAE9-3A4392FA6553}"/>
              </a:ext>
            </a:extLst>
          </p:cNvPr>
          <p:cNvSpPr txBox="1"/>
          <p:nvPr/>
        </p:nvSpPr>
        <p:spPr>
          <a:xfrm>
            <a:off x="3657553" y="4686836"/>
            <a:ext cx="216303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 smtClean="0"/>
              <a:t>Himig</a:t>
            </a:r>
            <a:r>
              <a:rPr lang="en-US" sz="1600" b="1" dirty="0" smtClean="0"/>
              <a:t> </a:t>
            </a:r>
            <a:r>
              <a:rPr lang="en-US" sz="1600" b="1" dirty="0" err="1" smtClean="0"/>
              <a:t>Brandshop</a:t>
            </a:r>
            <a:r>
              <a:rPr lang="en-US" sz="1600" b="1" dirty="0" smtClean="0"/>
              <a:t>:</a:t>
            </a:r>
          </a:p>
          <a:p>
            <a:r>
              <a:rPr lang="en-US" sz="1600" b="1" dirty="0" smtClean="0"/>
              <a:t>Vivo Brand Showroom</a:t>
            </a:r>
            <a:endParaRPr lang="en-US" sz="1600" b="1" dirty="0"/>
          </a:p>
          <a:p>
            <a:r>
              <a:rPr lang="en-US" sz="1600" b="1" dirty="0"/>
              <a:t>Sales </a:t>
            </a:r>
            <a:r>
              <a:rPr lang="en-US" sz="1600" b="1" dirty="0" smtClean="0"/>
              <a:t>Universe: 18</a:t>
            </a:r>
            <a:endParaRPr lang="en-US" sz="1600" b="1" dirty="0"/>
          </a:p>
          <a:p>
            <a:r>
              <a:rPr lang="en-US" sz="1600" b="1" dirty="0"/>
              <a:t>V</a:t>
            </a:r>
            <a:r>
              <a:rPr lang="en-US" sz="1600" b="1" dirty="0" smtClean="0"/>
              <a:t> </a:t>
            </a:r>
            <a:r>
              <a:rPr lang="en-US" sz="1600" b="1" dirty="0"/>
              <a:t>SO: </a:t>
            </a:r>
            <a:r>
              <a:rPr lang="en-US" sz="1600" b="1" dirty="0" smtClean="0"/>
              <a:t>18</a:t>
            </a:r>
            <a:endParaRPr lang="en-US" sz="16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3D0A028-404C-405E-BAE9-3A4392FA6553}"/>
              </a:ext>
            </a:extLst>
          </p:cNvPr>
          <p:cNvSpPr txBox="1"/>
          <p:nvPr/>
        </p:nvSpPr>
        <p:spPr>
          <a:xfrm>
            <a:off x="9302922" y="4686836"/>
            <a:ext cx="264495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GR Communication:</a:t>
            </a:r>
          </a:p>
          <a:p>
            <a:r>
              <a:rPr lang="en-US" sz="1600" b="1" dirty="0" smtClean="0"/>
              <a:t>MI Brand Showroom</a:t>
            </a:r>
            <a:endParaRPr lang="en-US" sz="1600" b="1" dirty="0"/>
          </a:p>
          <a:p>
            <a:r>
              <a:rPr lang="en-US" sz="1600" b="1" dirty="0"/>
              <a:t>Sales </a:t>
            </a:r>
            <a:r>
              <a:rPr lang="en-US" sz="1600" b="1" dirty="0" smtClean="0"/>
              <a:t>Universe: 31</a:t>
            </a:r>
            <a:endParaRPr lang="en-US" sz="1600" b="1" dirty="0"/>
          </a:p>
          <a:p>
            <a:r>
              <a:rPr lang="en-US" sz="1600" b="1" dirty="0"/>
              <a:t>X</a:t>
            </a:r>
            <a:r>
              <a:rPr lang="en-US" sz="1600" b="1" dirty="0" smtClean="0"/>
              <a:t> </a:t>
            </a:r>
            <a:r>
              <a:rPr lang="en-US" sz="1600" b="1" dirty="0"/>
              <a:t>SO: </a:t>
            </a:r>
            <a:r>
              <a:rPr lang="en-US" sz="1600" b="1" dirty="0" smtClean="0"/>
              <a:t>31</a:t>
            </a:r>
            <a:endParaRPr lang="en-US" sz="16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3D0A028-404C-405E-BAE9-3A4392FA6553}"/>
              </a:ext>
            </a:extLst>
          </p:cNvPr>
          <p:cNvSpPr txBox="1"/>
          <p:nvPr/>
        </p:nvSpPr>
        <p:spPr>
          <a:xfrm>
            <a:off x="6424153" y="4662861"/>
            <a:ext cx="264495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GR Communication:</a:t>
            </a:r>
            <a:br>
              <a:rPr lang="en-US" sz="1600" b="1" dirty="0" smtClean="0"/>
            </a:br>
            <a:r>
              <a:rPr lang="en-US" sz="1600" b="1" dirty="0" smtClean="0"/>
              <a:t>Vivo Brand Showroom</a:t>
            </a:r>
            <a:endParaRPr lang="en-US" sz="1600" b="1" dirty="0"/>
          </a:p>
          <a:p>
            <a:r>
              <a:rPr lang="en-US" sz="1600" b="1" dirty="0"/>
              <a:t>Sales </a:t>
            </a:r>
            <a:r>
              <a:rPr lang="en-US" sz="1600" b="1" dirty="0" smtClean="0"/>
              <a:t>Universe: </a:t>
            </a:r>
            <a:r>
              <a:rPr lang="en-US" sz="1600" b="1" dirty="0"/>
              <a:t>4</a:t>
            </a:r>
            <a:r>
              <a:rPr lang="en-US" sz="1600" b="1" dirty="0" smtClean="0"/>
              <a:t>0</a:t>
            </a:r>
            <a:endParaRPr lang="en-US" sz="1600" b="1" dirty="0"/>
          </a:p>
          <a:p>
            <a:r>
              <a:rPr lang="en-US" sz="1600" b="1" dirty="0"/>
              <a:t>V</a:t>
            </a:r>
            <a:r>
              <a:rPr lang="en-US" sz="1600" b="1" dirty="0" smtClean="0"/>
              <a:t> </a:t>
            </a:r>
            <a:r>
              <a:rPr lang="en-US" sz="1600" b="1" dirty="0"/>
              <a:t>SO: </a:t>
            </a:r>
            <a:r>
              <a:rPr lang="en-US" sz="1600" b="1" dirty="0" smtClean="0"/>
              <a:t>40</a:t>
            </a:r>
            <a:endParaRPr lang="en-US" sz="16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0615" y="875194"/>
            <a:ext cx="2764090" cy="368689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2891" y="899169"/>
            <a:ext cx="2764090" cy="368689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637" y="899169"/>
            <a:ext cx="2764090" cy="3686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5568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05AFBD-B55A-4FC3-83BF-DDC6948C58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173" y="82091"/>
            <a:ext cx="10515600" cy="549275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Natore</a:t>
            </a:r>
            <a:r>
              <a:rPr lang="en-US" dirty="0" smtClean="0"/>
              <a:t> </a:t>
            </a:r>
            <a:r>
              <a:rPr lang="en-US" dirty="0" err="1" smtClean="0"/>
              <a:t>Sadar</a:t>
            </a:r>
            <a:r>
              <a:rPr lang="en-US" dirty="0" smtClean="0"/>
              <a:t> Market </a:t>
            </a:r>
            <a:r>
              <a:rPr lang="en-US" dirty="0"/>
              <a:t>(CS)</a:t>
            </a:r>
            <a:endParaRPr lang="x-none" dirty="0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C289AB1C-A803-4452-BA68-DF6A9587C2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607" y="631366"/>
            <a:ext cx="3113013" cy="4134472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575A4E8-44EB-48F7-9ACD-6E715FD5C34D}"/>
              </a:ext>
            </a:extLst>
          </p:cNvPr>
          <p:cNvSpPr txBox="1"/>
          <p:nvPr/>
        </p:nvSpPr>
        <p:spPr>
          <a:xfrm>
            <a:off x="2425054" y="4751098"/>
            <a:ext cx="177488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 smtClean="0"/>
              <a:t>Tuhin</a:t>
            </a:r>
            <a:r>
              <a:rPr lang="en-US" sz="1200" dirty="0" smtClean="0"/>
              <a:t> Mobile:</a:t>
            </a:r>
            <a:endParaRPr lang="en-US" sz="1200" dirty="0"/>
          </a:p>
          <a:p>
            <a:r>
              <a:rPr lang="en-US" sz="1200" dirty="0"/>
              <a:t>Sales </a:t>
            </a:r>
            <a:r>
              <a:rPr lang="en-US" sz="1200" dirty="0" smtClean="0"/>
              <a:t>Universe: 320</a:t>
            </a:r>
            <a:endParaRPr lang="en-US" sz="1200" dirty="0"/>
          </a:p>
          <a:p>
            <a:r>
              <a:rPr lang="en-US" sz="1200" dirty="0"/>
              <a:t>R SO: </a:t>
            </a:r>
            <a:r>
              <a:rPr lang="en-US" sz="1200" dirty="0" smtClean="0"/>
              <a:t>78</a:t>
            </a:r>
            <a:endParaRPr lang="en-US" sz="1200" dirty="0"/>
          </a:p>
          <a:p>
            <a:r>
              <a:rPr lang="en-US" sz="1200" dirty="0"/>
              <a:t>V SO: </a:t>
            </a:r>
            <a:r>
              <a:rPr lang="en-US" sz="1200" dirty="0" smtClean="0"/>
              <a:t>19</a:t>
            </a:r>
            <a:endParaRPr lang="en-US" sz="1200" dirty="0"/>
          </a:p>
          <a:p>
            <a:r>
              <a:rPr lang="en-US" sz="1200" dirty="0"/>
              <a:t>O SO: </a:t>
            </a:r>
            <a:r>
              <a:rPr lang="en-US" sz="1200" dirty="0" smtClean="0"/>
              <a:t>51</a:t>
            </a:r>
            <a:endParaRPr lang="en-US" sz="1200" dirty="0"/>
          </a:p>
          <a:p>
            <a:r>
              <a:rPr lang="en-US" sz="1200" dirty="0"/>
              <a:t>S </a:t>
            </a:r>
            <a:r>
              <a:rPr lang="en-US" sz="1200" dirty="0" smtClean="0"/>
              <a:t>SO:34</a:t>
            </a:r>
            <a:endParaRPr lang="en-US" sz="1200" dirty="0"/>
          </a:p>
          <a:p>
            <a:r>
              <a:rPr lang="en-US" sz="1200" dirty="0"/>
              <a:t>X SO: </a:t>
            </a:r>
            <a:r>
              <a:rPr lang="en-US" sz="1200" dirty="0" smtClean="0"/>
              <a:t>24</a:t>
            </a:r>
            <a:endParaRPr lang="en-US" sz="1200" dirty="0"/>
          </a:p>
          <a:p>
            <a:r>
              <a:rPr lang="en-US" sz="1200" dirty="0"/>
              <a:t>T SO: </a:t>
            </a:r>
            <a:r>
              <a:rPr lang="en-US" sz="1200" dirty="0" smtClean="0"/>
              <a:t>28</a:t>
            </a:r>
            <a:endParaRPr lang="en-US" sz="1200" dirty="0"/>
          </a:p>
          <a:p>
            <a:r>
              <a:rPr lang="en-US" sz="1200" dirty="0"/>
              <a:t>I</a:t>
            </a:r>
            <a:r>
              <a:rPr lang="en-US" sz="1200" dirty="0" smtClean="0"/>
              <a:t> </a:t>
            </a:r>
            <a:r>
              <a:rPr lang="en-US" sz="1200" dirty="0"/>
              <a:t>SO</a:t>
            </a:r>
            <a:r>
              <a:rPr lang="en-US" sz="1200" dirty="0" smtClean="0"/>
              <a:t>: 16 </a:t>
            </a:r>
            <a:endParaRPr lang="en-US" sz="1200" dirty="0"/>
          </a:p>
          <a:p>
            <a:r>
              <a:rPr lang="en-US" sz="1200" dirty="0"/>
              <a:t>Others</a:t>
            </a:r>
            <a:r>
              <a:rPr lang="en-US" sz="1200" dirty="0" smtClean="0"/>
              <a:t>: 70 </a:t>
            </a:r>
            <a:endParaRPr lang="x-none" sz="1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F64FF0-5702-487E-A84F-143110CAF38F}"/>
              </a:ext>
            </a:extLst>
          </p:cNvPr>
          <p:cNvSpPr txBox="1"/>
          <p:nvPr/>
        </p:nvSpPr>
        <p:spPr>
          <a:xfrm>
            <a:off x="167265" y="4774702"/>
            <a:ext cx="2118987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highlight>
                  <a:srgbClr val="FFFF00"/>
                </a:highlight>
              </a:rPr>
              <a:t>CS </a:t>
            </a:r>
            <a:r>
              <a:rPr lang="en-US" sz="1400" b="1" dirty="0">
                <a:highlight>
                  <a:srgbClr val="FFFF00"/>
                </a:highlight>
              </a:rPr>
              <a:t>Shop:</a:t>
            </a:r>
          </a:p>
          <a:p>
            <a:r>
              <a:rPr lang="en-US" sz="1400" dirty="0"/>
              <a:t>TTL 3 </a:t>
            </a:r>
            <a:r>
              <a:rPr lang="en-US" sz="1400" dirty="0" err="1"/>
              <a:t>realme</a:t>
            </a:r>
            <a:r>
              <a:rPr lang="en-US" sz="1400" dirty="0"/>
              <a:t> </a:t>
            </a:r>
            <a:r>
              <a:rPr lang="en-US" sz="1400" dirty="0" smtClean="0"/>
              <a:t>Cs </a:t>
            </a:r>
            <a:r>
              <a:rPr lang="en-US" sz="1400" dirty="0"/>
              <a:t>Shop</a:t>
            </a:r>
          </a:p>
          <a:p>
            <a:r>
              <a:rPr lang="en-US" sz="1400" dirty="0"/>
              <a:t>TTL </a:t>
            </a:r>
            <a:r>
              <a:rPr lang="en-US" sz="1400" dirty="0" smtClean="0"/>
              <a:t>CS Sale</a:t>
            </a:r>
            <a:r>
              <a:rPr lang="en-US" sz="1400" dirty="0"/>
              <a:t>: </a:t>
            </a:r>
            <a:r>
              <a:rPr lang="en-US" sz="1400" dirty="0" smtClean="0"/>
              <a:t>255</a:t>
            </a:r>
            <a:endParaRPr lang="en-US" sz="1400" dirty="0"/>
          </a:p>
          <a:p>
            <a:r>
              <a:rPr lang="en-US" sz="1400" dirty="0"/>
              <a:t>Average </a:t>
            </a:r>
            <a:r>
              <a:rPr lang="en-US" sz="1400" dirty="0" smtClean="0"/>
              <a:t>Sale:85 </a:t>
            </a:r>
            <a:r>
              <a:rPr lang="en-US" sz="1400" dirty="0"/>
              <a:t>pcs</a:t>
            </a:r>
          </a:p>
          <a:p>
            <a:endParaRPr lang="en-US" sz="1400" dirty="0"/>
          </a:p>
          <a:p>
            <a:r>
              <a:rPr lang="en-US" sz="1400" b="1" dirty="0">
                <a:highlight>
                  <a:srgbClr val="FFFF00"/>
                </a:highlight>
              </a:rPr>
              <a:t>Plan</a:t>
            </a:r>
            <a:r>
              <a:rPr lang="en-US" sz="1400" b="1" dirty="0" smtClean="0">
                <a:highlight>
                  <a:srgbClr val="FFFF00"/>
                </a:highlight>
              </a:rPr>
              <a:t>:</a:t>
            </a:r>
            <a:r>
              <a:rPr lang="en-US" sz="1400" dirty="0" smtClean="0"/>
              <a:t> Need to Bell Sign/</a:t>
            </a:r>
          </a:p>
          <a:p>
            <a:r>
              <a:rPr lang="en-US" sz="1400" dirty="0" smtClean="0"/>
              <a:t>Some Sticker Branding</a:t>
            </a:r>
            <a:endParaRPr lang="en-US" sz="1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6760" y="634861"/>
            <a:ext cx="3107751" cy="412748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9265" y="664332"/>
            <a:ext cx="3089877" cy="410374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575A4E8-44EB-48F7-9ACD-6E715FD5C34D}"/>
              </a:ext>
            </a:extLst>
          </p:cNvPr>
          <p:cNvSpPr txBox="1"/>
          <p:nvPr/>
        </p:nvSpPr>
        <p:spPr>
          <a:xfrm>
            <a:off x="6028115" y="4751098"/>
            <a:ext cx="177488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 smtClean="0"/>
              <a:t>Zilani</a:t>
            </a:r>
            <a:r>
              <a:rPr lang="en-US" sz="1200" dirty="0" smtClean="0"/>
              <a:t> Exclusive:</a:t>
            </a:r>
            <a:endParaRPr lang="en-US" sz="1200" dirty="0"/>
          </a:p>
          <a:p>
            <a:r>
              <a:rPr lang="en-US" sz="1200" dirty="0"/>
              <a:t>Sales </a:t>
            </a:r>
            <a:r>
              <a:rPr lang="en-US" sz="1200" dirty="0" smtClean="0"/>
              <a:t>Universe:381</a:t>
            </a:r>
            <a:endParaRPr lang="en-US" sz="1200" dirty="0"/>
          </a:p>
          <a:p>
            <a:r>
              <a:rPr lang="en-US" sz="1200" dirty="0"/>
              <a:t>R SO: </a:t>
            </a:r>
            <a:r>
              <a:rPr lang="en-US" sz="1200" dirty="0" smtClean="0"/>
              <a:t>102</a:t>
            </a:r>
            <a:endParaRPr lang="en-US" sz="1200" dirty="0"/>
          </a:p>
          <a:p>
            <a:r>
              <a:rPr lang="en-US" sz="1200" dirty="0"/>
              <a:t>V SO: </a:t>
            </a:r>
            <a:r>
              <a:rPr lang="en-US" sz="1200" dirty="0" smtClean="0"/>
              <a:t>49</a:t>
            </a:r>
            <a:endParaRPr lang="en-US" sz="1200" dirty="0"/>
          </a:p>
          <a:p>
            <a:r>
              <a:rPr lang="en-US" sz="1200" dirty="0"/>
              <a:t>O SO: </a:t>
            </a:r>
            <a:r>
              <a:rPr lang="en-US" sz="1200" dirty="0" smtClean="0"/>
              <a:t>32</a:t>
            </a:r>
            <a:endParaRPr lang="en-US" sz="1200" dirty="0"/>
          </a:p>
          <a:p>
            <a:r>
              <a:rPr lang="en-US" sz="1200" dirty="0"/>
              <a:t>S </a:t>
            </a:r>
            <a:r>
              <a:rPr lang="en-US" sz="1200" dirty="0" smtClean="0"/>
              <a:t>SO:42</a:t>
            </a:r>
            <a:endParaRPr lang="en-US" sz="1200" dirty="0"/>
          </a:p>
          <a:p>
            <a:r>
              <a:rPr lang="en-US" sz="1200" dirty="0"/>
              <a:t>X SO: </a:t>
            </a:r>
            <a:r>
              <a:rPr lang="en-US" sz="1200" dirty="0" smtClean="0"/>
              <a:t>30</a:t>
            </a:r>
            <a:endParaRPr lang="en-US" sz="1200" dirty="0"/>
          </a:p>
          <a:p>
            <a:r>
              <a:rPr lang="en-US" sz="1200" dirty="0"/>
              <a:t>T SO: </a:t>
            </a:r>
            <a:r>
              <a:rPr lang="en-US" sz="1200" dirty="0" smtClean="0"/>
              <a:t>32</a:t>
            </a:r>
            <a:endParaRPr lang="en-US" sz="1200" dirty="0"/>
          </a:p>
          <a:p>
            <a:r>
              <a:rPr lang="en-US" sz="1200" dirty="0"/>
              <a:t>I</a:t>
            </a:r>
            <a:r>
              <a:rPr lang="en-US" sz="1200" dirty="0" smtClean="0"/>
              <a:t>  SO</a:t>
            </a:r>
            <a:r>
              <a:rPr lang="en-US" sz="1200" dirty="0"/>
              <a:t>: </a:t>
            </a:r>
            <a:r>
              <a:rPr lang="en-US" sz="1200" dirty="0" smtClean="0"/>
              <a:t>21</a:t>
            </a:r>
            <a:endParaRPr lang="en-US" sz="1200" dirty="0"/>
          </a:p>
          <a:p>
            <a:r>
              <a:rPr lang="en-US" sz="1200" dirty="0" smtClean="0"/>
              <a:t>Others:73 </a:t>
            </a:r>
            <a:endParaRPr lang="x-none" sz="12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575A4E8-44EB-48F7-9ACD-6E715FD5C34D}"/>
              </a:ext>
            </a:extLst>
          </p:cNvPr>
          <p:cNvSpPr txBox="1"/>
          <p:nvPr/>
        </p:nvSpPr>
        <p:spPr>
          <a:xfrm>
            <a:off x="9336082" y="4755892"/>
            <a:ext cx="177488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 smtClean="0"/>
              <a:t>Desh</a:t>
            </a:r>
            <a:r>
              <a:rPr lang="en-US" sz="1200" dirty="0" smtClean="0"/>
              <a:t> Telecom</a:t>
            </a:r>
            <a:r>
              <a:rPr lang="en-US" sz="1200" dirty="0"/>
              <a:t>:</a:t>
            </a:r>
          </a:p>
          <a:p>
            <a:r>
              <a:rPr lang="en-US" sz="1200" dirty="0"/>
              <a:t>Sales </a:t>
            </a:r>
            <a:r>
              <a:rPr lang="en-US" sz="1200" dirty="0" smtClean="0"/>
              <a:t>Universe:239</a:t>
            </a:r>
            <a:endParaRPr lang="en-US" sz="1200" dirty="0"/>
          </a:p>
          <a:p>
            <a:r>
              <a:rPr lang="en-US" sz="1200" dirty="0"/>
              <a:t>R SO: </a:t>
            </a:r>
            <a:r>
              <a:rPr lang="en-US" sz="1200" dirty="0" smtClean="0"/>
              <a:t>75</a:t>
            </a:r>
            <a:endParaRPr lang="en-US" sz="1200" dirty="0"/>
          </a:p>
          <a:p>
            <a:r>
              <a:rPr lang="en-US" sz="1200" dirty="0"/>
              <a:t>V SO: </a:t>
            </a:r>
            <a:r>
              <a:rPr lang="en-US" sz="1200" dirty="0" smtClean="0"/>
              <a:t>25</a:t>
            </a:r>
            <a:endParaRPr lang="en-US" sz="1200" dirty="0"/>
          </a:p>
          <a:p>
            <a:r>
              <a:rPr lang="en-US" sz="1200" dirty="0"/>
              <a:t>O SO: </a:t>
            </a:r>
            <a:r>
              <a:rPr lang="en-US" sz="1200" dirty="0" smtClean="0"/>
              <a:t>26</a:t>
            </a:r>
            <a:endParaRPr lang="en-US" sz="1200" dirty="0"/>
          </a:p>
          <a:p>
            <a:r>
              <a:rPr lang="en-US" sz="1200" dirty="0"/>
              <a:t>S </a:t>
            </a:r>
            <a:r>
              <a:rPr lang="en-US" sz="1200" dirty="0" smtClean="0"/>
              <a:t>SO:15</a:t>
            </a:r>
            <a:endParaRPr lang="en-US" sz="1200" dirty="0"/>
          </a:p>
          <a:p>
            <a:r>
              <a:rPr lang="en-US" sz="1200" dirty="0"/>
              <a:t>X </a:t>
            </a:r>
            <a:r>
              <a:rPr lang="en-US" sz="1200" dirty="0" smtClean="0"/>
              <a:t>SO:27 </a:t>
            </a:r>
            <a:endParaRPr lang="en-US" sz="1200" dirty="0"/>
          </a:p>
          <a:p>
            <a:r>
              <a:rPr lang="en-US" sz="1200" dirty="0"/>
              <a:t>T SO: </a:t>
            </a:r>
            <a:r>
              <a:rPr lang="en-US" sz="1200" dirty="0" smtClean="0"/>
              <a:t>9</a:t>
            </a:r>
            <a:endParaRPr lang="en-US" sz="1200" dirty="0"/>
          </a:p>
          <a:p>
            <a:r>
              <a:rPr lang="en-US" sz="1200" dirty="0"/>
              <a:t>I</a:t>
            </a:r>
            <a:r>
              <a:rPr lang="en-US" sz="1200" dirty="0" smtClean="0"/>
              <a:t> </a:t>
            </a:r>
            <a:r>
              <a:rPr lang="en-US" sz="1200" dirty="0"/>
              <a:t>SO: </a:t>
            </a:r>
            <a:r>
              <a:rPr lang="en-US" sz="1200" dirty="0" smtClean="0"/>
              <a:t>18</a:t>
            </a:r>
            <a:endParaRPr lang="en-US" sz="1200" dirty="0"/>
          </a:p>
          <a:p>
            <a:r>
              <a:rPr lang="en-US" sz="1200" dirty="0"/>
              <a:t>Others: </a:t>
            </a:r>
            <a:r>
              <a:rPr lang="en-US" sz="1200" dirty="0" smtClean="0"/>
              <a:t>44</a:t>
            </a:r>
            <a:endParaRPr lang="x-none" sz="1200" dirty="0"/>
          </a:p>
        </p:txBody>
      </p:sp>
    </p:spTree>
    <p:extLst>
      <p:ext uri="{BB962C8B-B14F-4D97-AF65-F5344CB8AC3E}">
        <p14:creationId xmlns:p14="http://schemas.microsoft.com/office/powerpoint/2010/main" val="3724171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8383"/>
            <a:ext cx="5199743" cy="389618"/>
          </a:xfrm>
        </p:spPr>
        <p:txBody>
          <a:bodyPr>
            <a:noAutofit/>
          </a:bodyPr>
          <a:lstStyle/>
          <a:p>
            <a:r>
              <a:rPr lang="en-US" sz="2800" b="1" dirty="0" err="1" smtClean="0"/>
              <a:t>Natore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Sadar</a:t>
            </a:r>
            <a:r>
              <a:rPr lang="en-US" sz="2800" b="1" dirty="0" smtClean="0"/>
              <a:t> Market </a:t>
            </a:r>
            <a:r>
              <a:rPr lang="en-US" sz="2800" b="1" dirty="0"/>
              <a:t>(GRT)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469" y="665575"/>
            <a:ext cx="2029873" cy="26959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1584" y="687988"/>
            <a:ext cx="2029873" cy="26959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8699" y="687988"/>
            <a:ext cx="2029873" cy="26959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5814" y="665575"/>
            <a:ext cx="2029873" cy="269592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575A4E8-44EB-48F7-9ACD-6E715FD5C34D}"/>
              </a:ext>
            </a:extLst>
          </p:cNvPr>
          <p:cNvSpPr txBox="1"/>
          <p:nvPr/>
        </p:nvSpPr>
        <p:spPr>
          <a:xfrm>
            <a:off x="759453" y="3563900"/>
            <a:ext cx="177488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 smtClean="0"/>
              <a:t>Zam</a:t>
            </a:r>
            <a:r>
              <a:rPr lang="en-US" sz="1200" dirty="0" smtClean="0"/>
              <a:t> </a:t>
            </a:r>
            <a:r>
              <a:rPr lang="en-US" sz="1200" dirty="0" err="1" smtClean="0"/>
              <a:t>Zam</a:t>
            </a:r>
            <a:r>
              <a:rPr lang="en-US" sz="1200" dirty="0" smtClean="0"/>
              <a:t> Multi Brand Sales Universe:</a:t>
            </a:r>
            <a:endParaRPr lang="en-US" sz="1200" dirty="0"/>
          </a:p>
          <a:p>
            <a:r>
              <a:rPr lang="en-US" sz="1200" dirty="0"/>
              <a:t>R SO: 4</a:t>
            </a:r>
          </a:p>
          <a:p>
            <a:r>
              <a:rPr lang="en-US" sz="1200" dirty="0"/>
              <a:t>V SO: </a:t>
            </a:r>
            <a:r>
              <a:rPr lang="en-US" sz="1200" dirty="0" smtClean="0"/>
              <a:t>30</a:t>
            </a:r>
            <a:endParaRPr lang="en-US" sz="1200" dirty="0"/>
          </a:p>
          <a:p>
            <a:r>
              <a:rPr lang="en-US" sz="1200" dirty="0"/>
              <a:t>O SO: </a:t>
            </a:r>
            <a:r>
              <a:rPr lang="en-US" sz="1200" dirty="0" smtClean="0"/>
              <a:t>24</a:t>
            </a:r>
            <a:endParaRPr lang="en-US" sz="1200" dirty="0"/>
          </a:p>
          <a:p>
            <a:r>
              <a:rPr lang="en-US" sz="1200" dirty="0"/>
              <a:t>S </a:t>
            </a:r>
            <a:r>
              <a:rPr lang="en-US" sz="1200" dirty="0" smtClean="0"/>
              <a:t>SO:13</a:t>
            </a:r>
            <a:endParaRPr lang="en-US" sz="1200" dirty="0"/>
          </a:p>
          <a:p>
            <a:r>
              <a:rPr lang="en-US" sz="1200" dirty="0"/>
              <a:t>X SO: </a:t>
            </a:r>
            <a:r>
              <a:rPr lang="en-US" sz="1200" dirty="0" smtClean="0"/>
              <a:t>5</a:t>
            </a:r>
            <a:endParaRPr lang="en-US" sz="1200" dirty="0"/>
          </a:p>
          <a:p>
            <a:r>
              <a:rPr lang="en-US" sz="1200" dirty="0"/>
              <a:t>T SO: </a:t>
            </a:r>
            <a:r>
              <a:rPr lang="en-US" sz="1200" dirty="0" smtClean="0"/>
              <a:t>0</a:t>
            </a:r>
            <a:endParaRPr lang="en-US" sz="1200" dirty="0"/>
          </a:p>
          <a:p>
            <a:r>
              <a:rPr lang="en-US" sz="1200" dirty="0"/>
              <a:t>I</a:t>
            </a:r>
            <a:r>
              <a:rPr lang="en-US" sz="1200" dirty="0" smtClean="0"/>
              <a:t> </a:t>
            </a:r>
            <a:r>
              <a:rPr lang="en-US" sz="1200" dirty="0"/>
              <a:t>SO</a:t>
            </a:r>
            <a:r>
              <a:rPr lang="en-US" sz="1200" dirty="0" smtClean="0"/>
              <a:t>: 16</a:t>
            </a:r>
            <a:endParaRPr lang="en-US" sz="1200" dirty="0"/>
          </a:p>
          <a:p>
            <a:r>
              <a:rPr lang="en-US" sz="1200" dirty="0"/>
              <a:t>Others</a:t>
            </a:r>
            <a:r>
              <a:rPr lang="en-US" sz="1200" dirty="0" smtClean="0"/>
              <a:t>: 3</a:t>
            </a:r>
            <a:endParaRPr lang="x-none" sz="1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75A4E8-44EB-48F7-9ACD-6E715FD5C34D}"/>
              </a:ext>
            </a:extLst>
          </p:cNvPr>
          <p:cNvSpPr txBox="1"/>
          <p:nvPr/>
        </p:nvSpPr>
        <p:spPr>
          <a:xfrm>
            <a:off x="3796568" y="3563900"/>
            <a:ext cx="177488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Mobile Park:</a:t>
            </a:r>
            <a:endParaRPr lang="en-US" sz="1200" dirty="0"/>
          </a:p>
          <a:p>
            <a:r>
              <a:rPr lang="en-US" sz="1200" dirty="0"/>
              <a:t>Sales </a:t>
            </a:r>
            <a:r>
              <a:rPr lang="en-US" sz="1200" dirty="0" smtClean="0"/>
              <a:t>Universe:381</a:t>
            </a:r>
            <a:endParaRPr lang="en-US" sz="1200" dirty="0"/>
          </a:p>
          <a:p>
            <a:r>
              <a:rPr lang="en-US" sz="1200" dirty="0"/>
              <a:t>R SO: 5</a:t>
            </a:r>
          </a:p>
          <a:p>
            <a:r>
              <a:rPr lang="en-US" sz="1200" dirty="0"/>
              <a:t>V SO: </a:t>
            </a:r>
            <a:r>
              <a:rPr lang="en-US" sz="1200" dirty="0" smtClean="0"/>
              <a:t>11</a:t>
            </a:r>
            <a:endParaRPr lang="en-US" sz="1200" dirty="0"/>
          </a:p>
          <a:p>
            <a:r>
              <a:rPr lang="en-US" sz="1200" dirty="0"/>
              <a:t>O SO: 8</a:t>
            </a:r>
          </a:p>
          <a:p>
            <a:r>
              <a:rPr lang="en-US" sz="1200" dirty="0"/>
              <a:t>S </a:t>
            </a:r>
            <a:r>
              <a:rPr lang="en-US" sz="1200" dirty="0" smtClean="0"/>
              <a:t>SO:10</a:t>
            </a:r>
            <a:endParaRPr lang="en-US" sz="1200" dirty="0"/>
          </a:p>
          <a:p>
            <a:r>
              <a:rPr lang="en-US" sz="1200" dirty="0"/>
              <a:t>X SO: 9</a:t>
            </a:r>
          </a:p>
          <a:p>
            <a:r>
              <a:rPr lang="en-US" sz="1200" dirty="0"/>
              <a:t>T SO: </a:t>
            </a:r>
            <a:r>
              <a:rPr lang="en-US" sz="1200" dirty="0" smtClean="0"/>
              <a:t>9</a:t>
            </a:r>
            <a:endParaRPr lang="en-US" sz="1200" dirty="0"/>
          </a:p>
          <a:p>
            <a:r>
              <a:rPr lang="en-US" sz="1200" dirty="0"/>
              <a:t>I</a:t>
            </a:r>
            <a:r>
              <a:rPr lang="en-US" sz="1200" dirty="0" smtClean="0"/>
              <a:t>  SO</a:t>
            </a:r>
            <a:r>
              <a:rPr lang="en-US" sz="1200" dirty="0"/>
              <a:t>: </a:t>
            </a:r>
            <a:r>
              <a:rPr lang="en-US" sz="1200" dirty="0" smtClean="0"/>
              <a:t>16.67</a:t>
            </a:r>
            <a:endParaRPr lang="en-US" sz="1200" dirty="0"/>
          </a:p>
          <a:p>
            <a:r>
              <a:rPr lang="en-US" sz="1200" dirty="0" smtClean="0"/>
              <a:t>Others:46</a:t>
            </a:r>
            <a:endParaRPr lang="x-none" sz="12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575A4E8-44EB-48F7-9ACD-6E715FD5C34D}"/>
              </a:ext>
            </a:extLst>
          </p:cNvPr>
          <p:cNvSpPr txBox="1"/>
          <p:nvPr/>
        </p:nvSpPr>
        <p:spPr>
          <a:xfrm>
            <a:off x="6833683" y="3563900"/>
            <a:ext cx="177488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Bina Mobile:</a:t>
            </a:r>
            <a:endParaRPr lang="en-US" sz="1200" dirty="0"/>
          </a:p>
          <a:p>
            <a:r>
              <a:rPr lang="en-US" sz="1200" dirty="0"/>
              <a:t>Sales </a:t>
            </a:r>
            <a:r>
              <a:rPr lang="en-US" sz="1200" dirty="0" smtClean="0"/>
              <a:t>Universe:239</a:t>
            </a:r>
            <a:endParaRPr lang="en-US" sz="1200" dirty="0"/>
          </a:p>
          <a:p>
            <a:r>
              <a:rPr lang="en-US" sz="1200" dirty="0"/>
              <a:t>R SO: </a:t>
            </a:r>
            <a:r>
              <a:rPr lang="en-US" sz="1200" dirty="0" smtClean="0"/>
              <a:t>8</a:t>
            </a:r>
            <a:endParaRPr lang="en-US" sz="1200" dirty="0"/>
          </a:p>
          <a:p>
            <a:r>
              <a:rPr lang="en-US" sz="1200" dirty="0"/>
              <a:t>V SO: 0</a:t>
            </a:r>
          </a:p>
          <a:p>
            <a:r>
              <a:rPr lang="en-US" sz="1200" dirty="0"/>
              <a:t>O SO: 6</a:t>
            </a:r>
          </a:p>
          <a:p>
            <a:r>
              <a:rPr lang="en-US" sz="1200" dirty="0"/>
              <a:t>S </a:t>
            </a:r>
            <a:r>
              <a:rPr lang="en-US" sz="1200" dirty="0" smtClean="0"/>
              <a:t>SO:5</a:t>
            </a:r>
            <a:endParaRPr lang="en-US" sz="1200" dirty="0"/>
          </a:p>
          <a:p>
            <a:r>
              <a:rPr lang="en-US" sz="1200" dirty="0"/>
              <a:t>X </a:t>
            </a:r>
            <a:r>
              <a:rPr lang="en-US" sz="1200" dirty="0" smtClean="0"/>
              <a:t>SO:0</a:t>
            </a:r>
            <a:endParaRPr lang="en-US" sz="1200" dirty="0"/>
          </a:p>
          <a:p>
            <a:r>
              <a:rPr lang="en-US" sz="1200" dirty="0"/>
              <a:t>T SO: 3</a:t>
            </a:r>
          </a:p>
          <a:p>
            <a:r>
              <a:rPr lang="en-US" sz="1200" dirty="0"/>
              <a:t>I</a:t>
            </a:r>
            <a:r>
              <a:rPr lang="en-US" sz="1200" dirty="0" smtClean="0"/>
              <a:t> </a:t>
            </a:r>
            <a:r>
              <a:rPr lang="en-US" sz="1200" dirty="0"/>
              <a:t>SO: </a:t>
            </a:r>
            <a:r>
              <a:rPr lang="en-US" sz="1200" dirty="0" smtClean="0"/>
              <a:t>11</a:t>
            </a:r>
            <a:endParaRPr lang="en-US" sz="1200" dirty="0"/>
          </a:p>
          <a:p>
            <a:r>
              <a:rPr lang="en-US" sz="1200" dirty="0"/>
              <a:t>Others: </a:t>
            </a:r>
            <a:r>
              <a:rPr lang="en-US" sz="1200" dirty="0" smtClean="0"/>
              <a:t>20</a:t>
            </a:r>
            <a:endParaRPr lang="x-none" sz="1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575A4E8-44EB-48F7-9ACD-6E715FD5C34D}"/>
              </a:ext>
            </a:extLst>
          </p:cNvPr>
          <p:cNvSpPr txBox="1"/>
          <p:nvPr/>
        </p:nvSpPr>
        <p:spPr>
          <a:xfrm>
            <a:off x="9870798" y="3563900"/>
            <a:ext cx="177488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 smtClean="0"/>
              <a:t>Arham</a:t>
            </a:r>
            <a:r>
              <a:rPr lang="en-US" sz="1200" dirty="0" smtClean="0"/>
              <a:t> Electronics:</a:t>
            </a:r>
            <a:endParaRPr lang="en-US" sz="1200" dirty="0"/>
          </a:p>
          <a:p>
            <a:r>
              <a:rPr lang="en-US" sz="1200" dirty="0"/>
              <a:t>Sales </a:t>
            </a:r>
            <a:r>
              <a:rPr lang="en-US" sz="1200" dirty="0" smtClean="0"/>
              <a:t>Universe:239</a:t>
            </a:r>
            <a:endParaRPr lang="en-US" sz="1200" dirty="0"/>
          </a:p>
          <a:p>
            <a:r>
              <a:rPr lang="en-US" sz="1200" dirty="0"/>
              <a:t>R SO: </a:t>
            </a:r>
            <a:r>
              <a:rPr lang="en-US" sz="1200" dirty="0" smtClean="0"/>
              <a:t>4</a:t>
            </a:r>
            <a:endParaRPr lang="en-US" sz="1200" dirty="0"/>
          </a:p>
          <a:p>
            <a:r>
              <a:rPr lang="en-US" sz="1200" dirty="0"/>
              <a:t>V SO: </a:t>
            </a:r>
            <a:r>
              <a:rPr lang="en-US" sz="1200" dirty="0" smtClean="0"/>
              <a:t>51</a:t>
            </a:r>
            <a:endParaRPr lang="en-US" sz="1200" dirty="0"/>
          </a:p>
          <a:p>
            <a:r>
              <a:rPr lang="en-US" sz="1200" dirty="0"/>
              <a:t>O SO: </a:t>
            </a:r>
            <a:r>
              <a:rPr lang="en-US" sz="1200" dirty="0" smtClean="0"/>
              <a:t>20</a:t>
            </a:r>
            <a:endParaRPr lang="en-US" sz="1200" dirty="0"/>
          </a:p>
          <a:p>
            <a:r>
              <a:rPr lang="en-US" sz="1200" dirty="0"/>
              <a:t>S </a:t>
            </a:r>
            <a:r>
              <a:rPr lang="en-US" sz="1200" dirty="0" smtClean="0"/>
              <a:t>SO:37</a:t>
            </a:r>
            <a:endParaRPr lang="en-US" sz="1200" dirty="0"/>
          </a:p>
          <a:p>
            <a:r>
              <a:rPr lang="en-US" sz="1200" dirty="0"/>
              <a:t>X </a:t>
            </a:r>
            <a:r>
              <a:rPr lang="en-US" sz="1200" dirty="0" smtClean="0"/>
              <a:t>SO:3</a:t>
            </a:r>
            <a:endParaRPr lang="en-US" sz="1200" dirty="0"/>
          </a:p>
          <a:p>
            <a:r>
              <a:rPr lang="en-US" sz="1200" dirty="0"/>
              <a:t>T SO: 8</a:t>
            </a:r>
          </a:p>
          <a:p>
            <a:r>
              <a:rPr lang="en-US" sz="1200" dirty="0"/>
              <a:t>I</a:t>
            </a:r>
            <a:r>
              <a:rPr lang="en-US" sz="1200" dirty="0" smtClean="0"/>
              <a:t> </a:t>
            </a:r>
            <a:r>
              <a:rPr lang="en-US" sz="1200" dirty="0"/>
              <a:t>SO: 0</a:t>
            </a:r>
          </a:p>
          <a:p>
            <a:r>
              <a:rPr lang="en-US" sz="1200" dirty="0"/>
              <a:t>Others: 0</a:t>
            </a:r>
            <a:endParaRPr lang="x-none" sz="12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DF64FF0-5702-487E-A84F-143110CAF38F}"/>
              </a:ext>
            </a:extLst>
          </p:cNvPr>
          <p:cNvSpPr txBox="1"/>
          <p:nvPr/>
        </p:nvSpPr>
        <p:spPr>
          <a:xfrm>
            <a:off x="539558" y="5699477"/>
            <a:ext cx="343735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highlight>
                  <a:srgbClr val="FFFF00"/>
                </a:highlight>
              </a:rPr>
              <a:t>GRT </a:t>
            </a:r>
            <a:r>
              <a:rPr lang="en-US" sz="1400" b="1" dirty="0">
                <a:highlight>
                  <a:srgbClr val="FFFF00"/>
                </a:highlight>
              </a:rPr>
              <a:t>Shop:</a:t>
            </a:r>
          </a:p>
          <a:p>
            <a:r>
              <a:rPr lang="en-US" sz="1400" dirty="0"/>
              <a:t>TTL </a:t>
            </a:r>
            <a:r>
              <a:rPr lang="en-US" sz="1400" dirty="0" smtClean="0"/>
              <a:t>8 </a:t>
            </a:r>
            <a:r>
              <a:rPr lang="en-US" sz="1400" dirty="0" err="1"/>
              <a:t>realme</a:t>
            </a:r>
            <a:r>
              <a:rPr lang="en-US" sz="1400" dirty="0"/>
              <a:t> </a:t>
            </a:r>
            <a:r>
              <a:rPr lang="en-US" sz="1400" dirty="0" smtClean="0"/>
              <a:t>GRT </a:t>
            </a:r>
            <a:r>
              <a:rPr lang="en-US" sz="1400" dirty="0"/>
              <a:t>Shop</a:t>
            </a:r>
          </a:p>
          <a:p>
            <a:r>
              <a:rPr lang="en-US" sz="1400" dirty="0"/>
              <a:t>TTL </a:t>
            </a:r>
            <a:r>
              <a:rPr lang="en-US" sz="1400" dirty="0" smtClean="0"/>
              <a:t> GRT Sale:820 Pcs</a:t>
            </a:r>
            <a:endParaRPr lang="en-US" sz="1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DF64FF0-5702-487E-A84F-143110CAF38F}"/>
              </a:ext>
            </a:extLst>
          </p:cNvPr>
          <p:cNvSpPr txBox="1"/>
          <p:nvPr/>
        </p:nvSpPr>
        <p:spPr>
          <a:xfrm>
            <a:off x="5914405" y="5914919"/>
            <a:ext cx="33311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highlight>
                  <a:srgbClr val="FFFF00"/>
                </a:highlight>
              </a:rPr>
              <a:t>Plan:</a:t>
            </a:r>
            <a:r>
              <a:rPr lang="en-US" sz="1400" dirty="0" smtClean="0"/>
              <a:t> Some Sticker Branding</a:t>
            </a:r>
            <a:endParaRPr lang="en-US" sz="14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8383"/>
            <a:ext cx="5199743" cy="389618"/>
          </a:xfrm>
        </p:spPr>
        <p:txBody>
          <a:bodyPr>
            <a:noAutofit/>
          </a:bodyPr>
          <a:lstStyle/>
          <a:p>
            <a:r>
              <a:rPr lang="en-US" sz="2800" b="1" dirty="0" err="1" smtClean="0"/>
              <a:t>Natore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Sadar</a:t>
            </a:r>
            <a:r>
              <a:rPr lang="en-US" sz="2800" b="1" dirty="0" smtClean="0"/>
              <a:t> Market </a:t>
            </a:r>
            <a:r>
              <a:rPr lang="en-US" sz="2800" b="1" dirty="0"/>
              <a:t>(GRT)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469" y="665575"/>
            <a:ext cx="2029873" cy="26959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1584" y="687988"/>
            <a:ext cx="2029873" cy="26959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8699" y="687988"/>
            <a:ext cx="2029873" cy="26959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5814" y="665575"/>
            <a:ext cx="2029873" cy="269592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575A4E8-44EB-48F7-9ACD-6E715FD5C34D}"/>
              </a:ext>
            </a:extLst>
          </p:cNvPr>
          <p:cNvSpPr txBox="1"/>
          <p:nvPr/>
        </p:nvSpPr>
        <p:spPr>
          <a:xfrm>
            <a:off x="759453" y="3563900"/>
            <a:ext cx="177488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Rose Mobile :</a:t>
            </a:r>
          </a:p>
          <a:p>
            <a:r>
              <a:rPr lang="en-US" sz="1200" dirty="0"/>
              <a:t>Sales Universe:</a:t>
            </a:r>
          </a:p>
          <a:p>
            <a:r>
              <a:rPr lang="en-US" sz="1200" dirty="0"/>
              <a:t>R SO: </a:t>
            </a:r>
            <a:r>
              <a:rPr lang="en-US" sz="1200" dirty="0" smtClean="0"/>
              <a:t>6</a:t>
            </a:r>
            <a:endParaRPr lang="en-US" sz="1200" dirty="0"/>
          </a:p>
          <a:p>
            <a:r>
              <a:rPr lang="en-US" sz="1200" dirty="0"/>
              <a:t>V SO: </a:t>
            </a:r>
            <a:r>
              <a:rPr lang="en-US" sz="1200" dirty="0" smtClean="0"/>
              <a:t>31</a:t>
            </a:r>
            <a:endParaRPr lang="en-US" sz="1200" dirty="0"/>
          </a:p>
          <a:p>
            <a:r>
              <a:rPr lang="en-US" sz="1200" dirty="0"/>
              <a:t>O SO: </a:t>
            </a:r>
            <a:r>
              <a:rPr lang="en-US" sz="1200" dirty="0" smtClean="0"/>
              <a:t>14</a:t>
            </a:r>
            <a:endParaRPr lang="en-US" sz="1200" dirty="0"/>
          </a:p>
          <a:p>
            <a:r>
              <a:rPr lang="en-US" sz="1200" dirty="0"/>
              <a:t>S </a:t>
            </a:r>
            <a:r>
              <a:rPr lang="en-US" sz="1200" dirty="0" smtClean="0"/>
              <a:t>SO:20</a:t>
            </a:r>
            <a:endParaRPr lang="en-US" sz="1200" dirty="0"/>
          </a:p>
          <a:p>
            <a:r>
              <a:rPr lang="en-US" sz="1200" dirty="0"/>
              <a:t>X SO: </a:t>
            </a:r>
            <a:r>
              <a:rPr lang="en-US" sz="1200" dirty="0" smtClean="0"/>
              <a:t>19</a:t>
            </a:r>
            <a:endParaRPr lang="en-US" sz="1200" dirty="0"/>
          </a:p>
          <a:p>
            <a:r>
              <a:rPr lang="en-US" sz="1200" dirty="0"/>
              <a:t>T SO: </a:t>
            </a:r>
            <a:r>
              <a:rPr lang="en-US" sz="1200" dirty="0" smtClean="0"/>
              <a:t>11</a:t>
            </a:r>
            <a:endParaRPr lang="en-US" sz="1200" dirty="0"/>
          </a:p>
          <a:p>
            <a:r>
              <a:rPr lang="en-US" sz="1200" dirty="0"/>
              <a:t>I</a:t>
            </a:r>
            <a:r>
              <a:rPr lang="en-US" sz="1200" dirty="0" smtClean="0"/>
              <a:t> </a:t>
            </a:r>
            <a:r>
              <a:rPr lang="en-US" sz="1200" dirty="0"/>
              <a:t>SO</a:t>
            </a:r>
            <a:r>
              <a:rPr lang="en-US" sz="1200" dirty="0" smtClean="0"/>
              <a:t>: 19</a:t>
            </a:r>
            <a:endParaRPr lang="en-US" sz="1200" dirty="0"/>
          </a:p>
          <a:p>
            <a:r>
              <a:rPr lang="en-US" sz="1200" dirty="0"/>
              <a:t>Others</a:t>
            </a:r>
            <a:r>
              <a:rPr lang="en-US" sz="1200" dirty="0" smtClean="0"/>
              <a:t>: 65</a:t>
            </a:r>
            <a:endParaRPr lang="x-none" sz="1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75A4E8-44EB-48F7-9ACD-6E715FD5C34D}"/>
              </a:ext>
            </a:extLst>
          </p:cNvPr>
          <p:cNvSpPr txBox="1"/>
          <p:nvPr/>
        </p:nvSpPr>
        <p:spPr>
          <a:xfrm>
            <a:off x="3840110" y="3563900"/>
            <a:ext cx="177488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Hello </a:t>
            </a:r>
            <a:r>
              <a:rPr lang="en-US" sz="1200" dirty="0" err="1" smtClean="0"/>
              <a:t>Natore</a:t>
            </a:r>
            <a:r>
              <a:rPr lang="en-US" sz="1200" dirty="0" smtClean="0"/>
              <a:t>:</a:t>
            </a:r>
            <a:endParaRPr lang="en-US" sz="1200" dirty="0"/>
          </a:p>
          <a:p>
            <a:r>
              <a:rPr lang="en-US" sz="1200" dirty="0"/>
              <a:t>Sales </a:t>
            </a:r>
            <a:r>
              <a:rPr lang="en-US" sz="1200" dirty="0" smtClean="0"/>
              <a:t>Universe:</a:t>
            </a:r>
            <a:endParaRPr lang="en-US" sz="1200" dirty="0"/>
          </a:p>
          <a:p>
            <a:r>
              <a:rPr lang="en-US" sz="1200" dirty="0"/>
              <a:t>R SO: </a:t>
            </a:r>
            <a:r>
              <a:rPr lang="en-US" sz="1200" dirty="0" smtClean="0"/>
              <a:t>5</a:t>
            </a:r>
            <a:endParaRPr lang="en-US" sz="1200" dirty="0"/>
          </a:p>
          <a:p>
            <a:r>
              <a:rPr lang="en-US" sz="1200" dirty="0"/>
              <a:t>V SO: 7</a:t>
            </a:r>
          </a:p>
          <a:p>
            <a:r>
              <a:rPr lang="en-US" sz="1200" dirty="0"/>
              <a:t>O SO: 2</a:t>
            </a:r>
          </a:p>
          <a:p>
            <a:r>
              <a:rPr lang="en-US" sz="1200" dirty="0"/>
              <a:t>S </a:t>
            </a:r>
            <a:r>
              <a:rPr lang="en-US" sz="1200" dirty="0" smtClean="0"/>
              <a:t>SO:0</a:t>
            </a:r>
            <a:endParaRPr lang="en-US" sz="1200" dirty="0"/>
          </a:p>
          <a:p>
            <a:r>
              <a:rPr lang="en-US" sz="1200" dirty="0"/>
              <a:t>X SO: 0</a:t>
            </a:r>
          </a:p>
          <a:p>
            <a:r>
              <a:rPr lang="en-US" sz="1200" dirty="0"/>
              <a:t>T SO: 0</a:t>
            </a:r>
          </a:p>
          <a:p>
            <a:r>
              <a:rPr lang="en-US" sz="1200" dirty="0"/>
              <a:t>I</a:t>
            </a:r>
            <a:r>
              <a:rPr lang="en-US" sz="1200" dirty="0" smtClean="0"/>
              <a:t>  SO</a:t>
            </a:r>
            <a:r>
              <a:rPr lang="en-US" sz="1200" dirty="0"/>
              <a:t>: </a:t>
            </a:r>
            <a:r>
              <a:rPr lang="en-US" sz="1200" dirty="0" smtClean="0"/>
              <a:t>22</a:t>
            </a:r>
            <a:endParaRPr lang="en-US" sz="1200" dirty="0"/>
          </a:p>
          <a:p>
            <a:r>
              <a:rPr lang="en-US" sz="1200" dirty="0" smtClean="0"/>
              <a:t>Others:62</a:t>
            </a:r>
            <a:endParaRPr lang="x-none" sz="12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575A4E8-44EB-48F7-9ACD-6E715FD5C34D}"/>
              </a:ext>
            </a:extLst>
          </p:cNvPr>
          <p:cNvSpPr txBox="1"/>
          <p:nvPr/>
        </p:nvSpPr>
        <p:spPr>
          <a:xfrm>
            <a:off x="6833683" y="3563900"/>
            <a:ext cx="177488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 smtClean="0"/>
              <a:t>Bismillah</a:t>
            </a:r>
            <a:r>
              <a:rPr lang="en-US" sz="1200" dirty="0" smtClean="0"/>
              <a:t> Mobile:</a:t>
            </a:r>
            <a:endParaRPr lang="en-US" sz="1200" dirty="0"/>
          </a:p>
          <a:p>
            <a:r>
              <a:rPr lang="en-US" sz="1200" dirty="0"/>
              <a:t>Sales </a:t>
            </a:r>
            <a:r>
              <a:rPr lang="en-US" sz="1200" dirty="0" smtClean="0"/>
              <a:t>Universe:239</a:t>
            </a:r>
            <a:endParaRPr lang="en-US" sz="1200" dirty="0"/>
          </a:p>
          <a:p>
            <a:r>
              <a:rPr lang="en-US" sz="1200" dirty="0"/>
              <a:t>R SO: </a:t>
            </a:r>
            <a:r>
              <a:rPr lang="en-US" sz="1200" dirty="0" smtClean="0"/>
              <a:t>8</a:t>
            </a:r>
            <a:endParaRPr lang="en-US" sz="1200" dirty="0"/>
          </a:p>
          <a:p>
            <a:r>
              <a:rPr lang="en-US" sz="1200" dirty="0"/>
              <a:t>V SO: </a:t>
            </a:r>
            <a:r>
              <a:rPr lang="en-US" sz="1200" dirty="0" smtClean="0"/>
              <a:t>27</a:t>
            </a:r>
            <a:endParaRPr lang="en-US" sz="1200" dirty="0"/>
          </a:p>
          <a:p>
            <a:r>
              <a:rPr lang="en-US" sz="1200" dirty="0"/>
              <a:t>O SO: </a:t>
            </a:r>
            <a:r>
              <a:rPr lang="en-US" sz="1200" dirty="0" smtClean="0"/>
              <a:t>25</a:t>
            </a:r>
            <a:endParaRPr lang="en-US" sz="1200" dirty="0"/>
          </a:p>
          <a:p>
            <a:r>
              <a:rPr lang="en-US" sz="1200" dirty="0"/>
              <a:t>S </a:t>
            </a:r>
            <a:r>
              <a:rPr lang="en-US" sz="1200" dirty="0" smtClean="0"/>
              <a:t>SO:13</a:t>
            </a:r>
            <a:endParaRPr lang="en-US" sz="1200" dirty="0"/>
          </a:p>
          <a:p>
            <a:r>
              <a:rPr lang="en-US" sz="1200" dirty="0"/>
              <a:t>X </a:t>
            </a:r>
            <a:r>
              <a:rPr lang="en-US" sz="1200" dirty="0" smtClean="0"/>
              <a:t>SO:9</a:t>
            </a:r>
            <a:endParaRPr lang="en-US" sz="1200" dirty="0"/>
          </a:p>
          <a:p>
            <a:r>
              <a:rPr lang="en-US" sz="1200" dirty="0"/>
              <a:t>T SO: 0</a:t>
            </a:r>
          </a:p>
          <a:p>
            <a:r>
              <a:rPr lang="en-US" sz="1200" dirty="0"/>
              <a:t>I</a:t>
            </a:r>
            <a:r>
              <a:rPr lang="en-US" sz="1200" dirty="0" smtClean="0"/>
              <a:t> </a:t>
            </a:r>
            <a:r>
              <a:rPr lang="en-US" sz="1200" dirty="0"/>
              <a:t>SO: 2</a:t>
            </a:r>
          </a:p>
          <a:p>
            <a:r>
              <a:rPr lang="en-US" sz="1200" dirty="0" smtClean="0"/>
              <a:t>Others:17</a:t>
            </a:r>
            <a:endParaRPr lang="x-none" sz="1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575A4E8-44EB-48F7-9ACD-6E715FD5C34D}"/>
              </a:ext>
            </a:extLst>
          </p:cNvPr>
          <p:cNvSpPr txBox="1"/>
          <p:nvPr/>
        </p:nvSpPr>
        <p:spPr>
          <a:xfrm>
            <a:off x="9870798" y="3563900"/>
            <a:ext cx="177488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 smtClean="0"/>
              <a:t>Saju</a:t>
            </a:r>
            <a:r>
              <a:rPr lang="en-US" sz="1200" dirty="0" smtClean="0"/>
              <a:t> Telecom:</a:t>
            </a:r>
            <a:endParaRPr lang="en-US" sz="1200" dirty="0"/>
          </a:p>
          <a:p>
            <a:r>
              <a:rPr lang="en-US" sz="1200" dirty="0"/>
              <a:t>Sales </a:t>
            </a:r>
            <a:r>
              <a:rPr lang="en-US" sz="1200" dirty="0" smtClean="0"/>
              <a:t>Universe:239</a:t>
            </a:r>
            <a:endParaRPr lang="en-US" sz="1200" dirty="0"/>
          </a:p>
          <a:p>
            <a:r>
              <a:rPr lang="en-US" sz="1200" dirty="0"/>
              <a:t>R SO: </a:t>
            </a:r>
            <a:r>
              <a:rPr lang="en-US" sz="1200" dirty="0" smtClean="0"/>
              <a:t>5</a:t>
            </a:r>
            <a:endParaRPr lang="en-US" sz="1200" dirty="0"/>
          </a:p>
          <a:p>
            <a:r>
              <a:rPr lang="en-US" sz="1200" dirty="0"/>
              <a:t>V SO: </a:t>
            </a:r>
            <a:r>
              <a:rPr lang="en-US" sz="1200" dirty="0" smtClean="0"/>
              <a:t>30</a:t>
            </a:r>
            <a:endParaRPr lang="en-US" sz="1200" dirty="0"/>
          </a:p>
          <a:p>
            <a:r>
              <a:rPr lang="en-US" sz="1200" dirty="0"/>
              <a:t>O SO: </a:t>
            </a:r>
            <a:r>
              <a:rPr lang="en-US" sz="1200" dirty="0" smtClean="0"/>
              <a:t>11</a:t>
            </a:r>
            <a:endParaRPr lang="en-US" sz="1200" dirty="0"/>
          </a:p>
          <a:p>
            <a:r>
              <a:rPr lang="en-US" sz="1200" dirty="0"/>
              <a:t>S </a:t>
            </a:r>
            <a:r>
              <a:rPr lang="en-US" sz="1200" dirty="0" smtClean="0"/>
              <a:t>SO:0</a:t>
            </a:r>
            <a:endParaRPr lang="en-US" sz="1200" dirty="0"/>
          </a:p>
          <a:p>
            <a:r>
              <a:rPr lang="en-US" sz="1200" dirty="0"/>
              <a:t>X </a:t>
            </a:r>
            <a:r>
              <a:rPr lang="en-US" sz="1200" dirty="0" smtClean="0"/>
              <a:t>SO:5</a:t>
            </a:r>
            <a:endParaRPr lang="en-US" sz="1200" dirty="0"/>
          </a:p>
          <a:p>
            <a:r>
              <a:rPr lang="en-US" sz="1200" dirty="0"/>
              <a:t>T SO: 0</a:t>
            </a:r>
          </a:p>
          <a:p>
            <a:r>
              <a:rPr lang="en-US" sz="1200" dirty="0"/>
              <a:t>I</a:t>
            </a:r>
            <a:r>
              <a:rPr lang="en-US" sz="1200" dirty="0" smtClean="0"/>
              <a:t> </a:t>
            </a:r>
            <a:r>
              <a:rPr lang="en-US" sz="1200" dirty="0"/>
              <a:t>SO: 1</a:t>
            </a:r>
          </a:p>
          <a:p>
            <a:r>
              <a:rPr lang="en-US" sz="1200" dirty="0"/>
              <a:t>Others: </a:t>
            </a:r>
            <a:r>
              <a:rPr lang="en-US" sz="1200" dirty="0" smtClean="0"/>
              <a:t>16</a:t>
            </a:r>
            <a:endParaRPr lang="x-none" sz="12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DF64FF0-5702-487E-A84F-143110CAF38F}"/>
              </a:ext>
            </a:extLst>
          </p:cNvPr>
          <p:cNvSpPr txBox="1"/>
          <p:nvPr/>
        </p:nvSpPr>
        <p:spPr>
          <a:xfrm>
            <a:off x="5914405" y="5914919"/>
            <a:ext cx="33311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highlight>
                  <a:srgbClr val="FFFF00"/>
                </a:highlight>
              </a:rPr>
              <a:t>Plan:</a:t>
            </a:r>
            <a:r>
              <a:rPr lang="en-US" sz="1400" dirty="0" smtClean="0"/>
              <a:t> Some Sticker Branding</a:t>
            </a:r>
            <a:endParaRPr lang="en-US" sz="1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DF64FF0-5702-487E-A84F-143110CAF38F}"/>
              </a:ext>
            </a:extLst>
          </p:cNvPr>
          <p:cNvSpPr txBox="1"/>
          <p:nvPr/>
        </p:nvSpPr>
        <p:spPr>
          <a:xfrm>
            <a:off x="539558" y="5699477"/>
            <a:ext cx="343735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highlight>
                  <a:srgbClr val="FFFF00"/>
                </a:highlight>
              </a:rPr>
              <a:t>GRT </a:t>
            </a:r>
            <a:r>
              <a:rPr lang="en-US" sz="1400" b="1" dirty="0">
                <a:highlight>
                  <a:srgbClr val="FFFF00"/>
                </a:highlight>
              </a:rPr>
              <a:t>Shop:</a:t>
            </a:r>
          </a:p>
          <a:p>
            <a:r>
              <a:rPr lang="en-US" sz="1400" dirty="0"/>
              <a:t>TTL </a:t>
            </a:r>
            <a:r>
              <a:rPr lang="en-US" sz="1400" dirty="0" smtClean="0"/>
              <a:t>8 </a:t>
            </a:r>
            <a:r>
              <a:rPr lang="en-US" sz="1400" dirty="0" err="1"/>
              <a:t>realme</a:t>
            </a:r>
            <a:r>
              <a:rPr lang="en-US" sz="1400" dirty="0"/>
              <a:t> </a:t>
            </a:r>
            <a:r>
              <a:rPr lang="en-US" sz="1400" dirty="0" smtClean="0"/>
              <a:t>GRT </a:t>
            </a:r>
            <a:r>
              <a:rPr lang="en-US" sz="1400" dirty="0"/>
              <a:t>Shop</a:t>
            </a:r>
          </a:p>
          <a:p>
            <a:r>
              <a:rPr lang="en-US" sz="1400" dirty="0"/>
              <a:t>TTL </a:t>
            </a:r>
            <a:r>
              <a:rPr lang="en-US" sz="1400" dirty="0" smtClean="0"/>
              <a:t> GRT Sale:820 Pcs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7315832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4DD2FF-7879-4CF9-9B84-3177EE9C7D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374" y="98440"/>
            <a:ext cx="4139683" cy="290289"/>
          </a:xfrm>
        </p:spPr>
        <p:txBody>
          <a:bodyPr>
            <a:noAutofit/>
          </a:bodyPr>
          <a:lstStyle/>
          <a:p>
            <a:r>
              <a:rPr lang="en-US" sz="2000" b="1" dirty="0" err="1" smtClean="0"/>
              <a:t>Lalpur</a:t>
            </a:r>
            <a:r>
              <a:rPr lang="en-US" sz="2000" b="1" dirty="0" smtClean="0"/>
              <a:t> Thana Market: </a:t>
            </a:r>
            <a:endParaRPr lang="x-none" sz="20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B12007-DF7A-47CB-920B-56D66772FECD}"/>
              </a:ext>
            </a:extLst>
          </p:cNvPr>
          <p:cNvSpPr txBox="1"/>
          <p:nvPr/>
        </p:nvSpPr>
        <p:spPr>
          <a:xfrm>
            <a:off x="258374" y="427486"/>
            <a:ext cx="238342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highlight>
                  <a:srgbClr val="FFFF00"/>
                </a:highlight>
              </a:rPr>
              <a:t>A</a:t>
            </a:r>
            <a:r>
              <a:rPr lang="en-US" sz="1600" dirty="0">
                <a:highlight>
                  <a:srgbClr val="FFFF00"/>
                </a:highlight>
              </a:rPr>
              <a:t>.</a:t>
            </a:r>
            <a:r>
              <a:rPr lang="en-US" sz="1600" dirty="0"/>
              <a:t> Market Review:</a:t>
            </a:r>
          </a:p>
          <a:p>
            <a:r>
              <a:rPr lang="en-US" sz="1600" dirty="0"/>
              <a:t>Sales </a:t>
            </a:r>
            <a:r>
              <a:rPr lang="en-US" sz="1600" dirty="0" smtClean="0"/>
              <a:t>Universe: 450</a:t>
            </a:r>
            <a:endParaRPr lang="en-US" sz="1600" dirty="0"/>
          </a:p>
          <a:p>
            <a:r>
              <a:rPr lang="en-US" sz="1600" dirty="0"/>
              <a:t>R SO: </a:t>
            </a:r>
            <a:r>
              <a:rPr lang="en-US" sz="1600" dirty="0" smtClean="0"/>
              <a:t>100</a:t>
            </a:r>
            <a:endParaRPr lang="en-US" sz="1600" dirty="0"/>
          </a:p>
          <a:p>
            <a:r>
              <a:rPr lang="en-US" sz="1600" dirty="0" smtClean="0"/>
              <a:t>R MKT </a:t>
            </a:r>
            <a:r>
              <a:rPr lang="en-US" sz="1600" dirty="0"/>
              <a:t>Share: </a:t>
            </a:r>
            <a:r>
              <a:rPr lang="en-US" sz="1600" dirty="0" smtClean="0"/>
              <a:t>22.22%</a:t>
            </a:r>
            <a:endParaRPr lang="en-US" sz="1600" dirty="0"/>
          </a:p>
          <a:p>
            <a:r>
              <a:rPr lang="en-US" sz="1600" dirty="0"/>
              <a:t>V </a:t>
            </a:r>
            <a:r>
              <a:rPr lang="en-US" sz="1600" dirty="0" smtClean="0"/>
              <a:t>SO:67</a:t>
            </a:r>
          </a:p>
          <a:p>
            <a:r>
              <a:rPr lang="en-US" sz="1600" dirty="0" smtClean="0"/>
              <a:t>V </a:t>
            </a:r>
            <a:r>
              <a:rPr lang="en-US" sz="1600" dirty="0"/>
              <a:t>MKT </a:t>
            </a:r>
            <a:r>
              <a:rPr lang="en-US" sz="1600" dirty="0" smtClean="0"/>
              <a:t>Share:14.89%</a:t>
            </a:r>
            <a:endParaRPr lang="en-US" sz="1600" dirty="0"/>
          </a:p>
          <a:p>
            <a:r>
              <a:rPr lang="en-US" sz="1600" dirty="0"/>
              <a:t>O </a:t>
            </a:r>
            <a:r>
              <a:rPr lang="en-US" sz="1600" dirty="0" smtClean="0"/>
              <a:t>SO:70</a:t>
            </a:r>
          </a:p>
          <a:p>
            <a:r>
              <a:rPr lang="en-US" sz="1600" dirty="0" smtClean="0"/>
              <a:t>O </a:t>
            </a:r>
            <a:r>
              <a:rPr lang="en-US" sz="1600" dirty="0"/>
              <a:t>MKT </a:t>
            </a:r>
            <a:r>
              <a:rPr lang="en-US" sz="1600" dirty="0" smtClean="0"/>
              <a:t>Share:15.55%</a:t>
            </a: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/>
              <a:t>X </a:t>
            </a:r>
            <a:r>
              <a:rPr lang="en-US" sz="1600" dirty="0" smtClean="0"/>
              <a:t>SO:19</a:t>
            </a:r>
          </a:p>
          <a:p>
            <a:r>
              <a:rPr lang="en-US" sz="1600" dirty="0" smtClean="0"/>
              <a:t>X </a:t>
            </a:r>
            <a:r>
              <a:rPr lang="en-US" sz="1600" dirty="0"/>
              <a:t>MKT </a:t>
            </a:r>
            <a:r>
              <a:rPr lang="en-US" sz="1600" dirty="0" smtClean="0"/>
              <a:t>Share:4.22%</a:t>
            </a:r>
            <a:endParaRPr lang="en-US" sz="1600" dirty="0"/>
          </a:p>
          <a:p>
            <a:r>
              <a:rPr lang="en-US" sz="1600" dirty="0"/>
              <a:t>S </a:t>
            </a:r>
            <a:r>
              <a:rPr lang="en-US" sz="1600" dirty="0" smtClean="0"/>
              <a:t>SO:39</a:t>
            </a:r>
          </a:p>
          <a:p>
            <a:r>
              <a:rPr lang="en-US" sz="1600" dirty="0" smtClean="0"/>
              <a:t>S </a:t>
            </a:r>
            <a:r>
              <a:rPr lang="en-US" sz="1600" dirty="0"/>
              <a:t>MKT </a:t>
            </a:r>
            <a:r>
              <a:rPr lang="en-US" sz="1600" dirty="0" smtClean="0"/>
              <a:t>Share:8.66%</a:t>
            </a:r>
            <a:endParaRPr lang="en-US" sz="1600" dirty="0"/>
          </a:p>
          <a:p>
            <a:r>
              <a:rPr lang="en-US" sz="1600" dirty="0"/>
              <a:t>T </a:t>
            </a:r>
            <a:r>
              <a:rPr lang="en-US" sz="1600" dirty="0" smtClean="0"/>
              <a:t>SO:52</a:t>
            </a:r>
          </a:p>
          <a:p>
            <a:r>
              <a:rPr lang="en-US" sz="1600" dirty="0" smtClean="0"/>
              <a:t>T </a:t>
            </a:r>
            <a:r>
              <a:rPr lang="en-US" sz="1600" dirty="0"/>
              <a:t>MKT </a:t>
            </a:r>
            <a:r>
              <a:rPr lang="en-US" sz="1600" dirty="0" smtClean="0"/>
              <a:t>Share:11.56%</a:t>
            </a:r>
            <a:endParaRPr lang="en-US" sz="1600" dirty="0"/>
          </a:p>
          <a:p>
            <a:r>
              <a:rPr lang="en-US" sz="1600" dirty="0"/>
              <a:t>I </a:t>
            </a:r>
            <a:r>
              <a:rPr lang="en-US" sz="1600" dirty="0" smtClean="0"/>
              <a:t>SO:15</a:t>
            </a:r>
          </a:p>
          <a:p>
            <a:r>
              <a:rPr lang="en-US" sz="1600" dirty="0" smtClean="0"/>
              <a:t>I </a:t>
            </a:r>
            <a:r>
              <a:rPr lang="en-US" sz="1600" dirty="0"/>
              <a:t>MKT </a:t>
            </a:r>
            <a:r>
              <a:rPr lang="en-US" sz="1600" dirty="0" smtClean="0"/>
              <a:t>Share:3.33%</a:t>
            </a:r>
            <a:endParaRPr lang="en-US" sz="1600" dirty="0"/>
          </a:p>
          <a:p>
            <a:r>
              <a:rPr lang="en-US" sz="1600" dirty="0" smtClean="0"/>
              <a:t>Other:88</a:t>
            </a:r>
          </a:p>
          <a:p>
            <a:r>
              <a:rPr lang="en-US" sz="1600" dirty="0"/>
              <a:t>I MKT </a:t>
            </a:r>
            <a:r>
              <a:rPr lang="en-US" sz="1600" dirty="0" smtClean="0"/>
              <a:t>Share:19.55%</a:t>
            </a:r>
            <a:endParaRPr lang="en-US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9A0786-9668-4254-9E2D-15B8F42A3BFE}"/>
              </a:ext>
            </a:extLst>
          </p:cNvPr>
          <p:cNvSpPr txBox="1"/>
          <p:nvPr/>
        </p:nvSpPr>
        <p:spPr>
          <a:xfrm>
            <a:off x="7199011" y="318514"/>
            <a:ext cx="2470615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highlight>
                  <a:srgbClr val="FFFF00"/>
                </a:highlight>
              </a:rPr>
              <a:t>D</a:t>
            </a:r>
            <a:r>
              <a:rPr lang="en-US" sz="1600" dirty="0">
                <a:highlight>
                  <a:srgbClr val="FFFF00"/>
                </a:highlight>
              </a:rPr>
              <a:t>.</a:t>
            </a:r>
            <a:r>
              <a:rPr lang="en-US" sz="1600" dirty="0"/>
              <a:t> CS </a:t>
            </a:r>
            <a:r>
              <a:rPr lang="en-US" sz="1600" dirty="0" smtClean="0"/>
              <a:t>Universe: 2</a:t>
            </a:r>
            <a:endParaRPr lang="en-US" sz="1600" dirty="0"/>
          </a:p>
          <a:p>
            <a:r>
              <a:rPr lang="en-US" sz="1600" dirty="0"/>
              <a:t>R CS: </a:t>
            </a:r>
            <a:r>
              <a:rPr lang="en-US" sz="1600" dirty="0" smtClean="0"/>
              <a:t>2 (94 pcs)</a:t>
            </a:r>
            <a:endParaRPr lang="en-US" sz="1600" dirty="0"/>
          </a:p>
          <a:p>
            <a:r>
              <a:rPr lang="en-US" sz="1600" dirty="0"/>
              <a:t>R </a:t>
            </a:r>
            <a:r>
              <a:rPr lang="en-US" sz="1600" dirty="0" smtClean="0"/>
              <a:t>CS </a:t>
            </a:r>
            <a:r>
              <a:rPr lang="en-US" sz="1600" dirty="0"/>
              <a:t>Share: </a:t>
            </a:r>
            <a:r>
              <a:rPr lang="en-US" sz="1600" dirty="0" smtClean="0"/>
              <a:t>100%</a:t>
            </a:r>
            <a:endParaRPr lang="en-US" sz="1600" dirty="0"/>
          </a:p>
          <a:p>
            <a:r>
              <a:rPr lang="en-US" sz="1600" dirty="0"/>
              <a:t>V </a:t>
            </a:r>
            <a:r>
              <a:rPr lang="en-US" sz="1600" dirty="0" smtClean="0"/>
              <a:t>CS </a:t>
            </a:r>
            <a:r>
              <a:rPr lang="en-US" sz="1600" dirty="0"/>
              <a:t>:1 </a:t>
            </a:r>
            <a:r>
              <a:rPr lang="en-US" sz="1600" dirty="0" smtClean="0"/>
              <a:t>(42 </a:t>
            </a:r>
            <a:r>
              <a:rPr lang="en-US" sz="1600" dirty="0"/>
              <a:t>pcs</a:t>
            </a:r>
            <a:r>
              <a:rPr lang="en-US" sz="1600" dirty="0" smtClean="0"/>
              <a:t>)</a:t>
            </a:r>
          </a:p>
          <a:p>
            <a:r>
              <a:rPr lang="en-US" sz="1600" dirty="0" smtClean="0"/>
              <a:t>V CS </a:t>
            </a:r>
            <a:r>
              <a:rPr lang="en-US" sz="1600" dirty="0"/>
              <a:t>Share: </a:t>
            </a:r>
            <a:r>
              <a:rPr lang="en-US" sz="1600" dirty="0" smtClean="0"/>
              <a:t>50%</a:t>
            </a:r>
            <a:endParaRPr lang="en-US" sz="1600" dirty="0"/>
          </a:p>
          <a:p>
            <a:r>
              <a:rPr lang="en-US" sz="1600" dirty="0"/>
              <a:t>O CS:1 </a:t>
            </a:r>
            <a:r>
              <a:rPr lang="en-US" sz="1600" dirty="0" smtClean="0"/>
              <a:t>(40 </a:t>
            </a:r>
            <a:r>
              <a:rPr lang="en-US" sz="1600" dirty="0"/>
              <a:t>pcs</a:t>
            </a:r>
            <a:r>
              <a:rPr lang="en-US" sz="1600" dirty="0" smtClean="0"/>
              <a:t>)</a:t>
            </a:r>
          </a:p>
          <a:p>
            <a:r>
              <a:rPr lang="en-US" sz="1600" dirty="0" smtClean="0"/>
              <a:t>O </a:t>
            </a:r>
            <a:r>
              <a:rPr lang="en-US" sz="1600" dirty="0"/>
              <a:t>CS Share: 5</a:t>
            </a:r>
            <a:r>
              <a:rPr lang="en-US" sz="1600" dirty="0" smtClean="0"/>
              <a:t>0%</a:t>
            </a: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/>
              <a:t>X CS: </a:t>
            </a:r>
            <a:r>
              <a:rPr lang="en-US" sz="1600" dirty="0" smtClean="0"/>
              <a:t>0</a:t>
            </a:r>
          </a:p>
          <a:p>
            <a:r>
              <a:rPr lang="en-US" sz="1600" dirty="0" smtClean="0"/>
              <a:t>X </a:t>
            </a:r>
            <a:r>
              <a:rPr lang="en-US" sz="1600" dirty="0"/>
              <a:t>CS Share: </a:t>
            </a:r>
            <a:r>
              <a:rPr lang="en-US" sz="1600" dirty="0" smtClean="0"/>
              <a:t>0</a:t>
            </a:r>
            <a:endParaRPr lang="en-US" sz="1600" dirty="0"/>
          </a:p>
          <a:p>
            <a:r>
              <a:rPr lang="en-US" sz="1600" dirty="0"/>
              <a:t>S CS: </a:t>
            </a:r>
            <a:r>
              <a:rPr lang="en-US" sz="1600" dirty="0" smtClean="0"/>
              <a:t>0</a:t>
            </a:r>
          </a:p>
          <a:p>
            <a:r>
              <a:rPr lang="en-US" sz="1600" dirty="0" smtClean="0"/>
              <a:t>S </a:t>
            </a:r>
            <a:r>
              <a:rPr lang="en-US" sz="1600" dirty="0"/>
              <a:t>CS Share: </a:t>
            </a:r>
            <a:r>
              <a:rPr lang="en-US" sz="1600" dirty="0" smtClean="0"/>
              <a:t>0</a:t>
            </a:r>
            <a:endParaRPr lang="en-US" sz="1600" dirty="0"/>
          </a:p>
          <a:p>
            <a:r>
              <a:rPr lang="en-US" sz="1600" dirty="0"/>
              <a:t>T CS: </a:t>
            </a:r>
            <a:r>
              <a:rPr lang="en-US" sz="1600" dirty="0" smtClean="0"/>
              <a:t>0</a:t>
            </a:r>
          </a:p>
          <a:p>
            <a:r>
              <a:rPr lang="en-US" sz="1600" dirty="0" smtClean="0"/>
              <a:t>T </a:t>
            </a:r>
            <a:r>
              <a:rPr lang="en-US" sz="1600" dirty="0"/>
              <a:t>CS Share: </a:t>
            </a:r>
            <a:r>
              <a:rPr lang="en-US" sz="1600" dirty="0" smtClean="0"/>
              <a:t>0</a:t>
            </a:r>
            <a:endParaRPr lang="en-US" sz="1600" dirty="0"/>
          </a:p>
          <a:p>
            <a:r>
              <a:rPr lang="en-US" sz="1600" dirty="0"/>
              <a:t>I CS: </a:t>
            </a:r>
            <a:r>
              <a:rPr lang="en-US" sz="1600" dirty="0" smtClean="0"/>
              <a:t>0</a:t>
            </a:r>
          </a:p>
          <a:p>
            <a:r>
              <a:rPr lang="en-US" sz="1600" dirty="0" smtClean="0"/>
              <a:t>I </a:t>
            </a:r>
            <a:r>
              <a:rPr lang="en-US" sz="1600" dirty="0"/>
              <a:t>CS Share: </a:t>
            </a:r>
            <a:r>
              <a:rPr lang="en-US" sz="1600" dirty="0" smtClean="0"/>
              <a:t>0</a:t>
            </a:r>
          </a:p>
          <a:p>
            <a:r>
              <a:rPr lang="en-US" sz="1600" dirty="0" smtClean="0"/>
              <a:t>Other</a:t>
            </a:r>
            <a:r>
              <a:rPr lang="en-US" sz="1600" dirty="0"/>
              <a:t>: 0</a:t>
            </a:r>
            <a:r>
              <a:rPr lang="en-US" sz="1600" dirty="0" smtClean="0"/>
              <a:t> </a:t>
            </a:r>
          </a:p>
          <a:p>
            <a:r>
              <a:rPr lang="en-US" sz="1600" dirty="0" smtClean="0"/>
              <a:t>Others </a:t>
            </a:r>
            <a:r>
              <a:rPr lang="en-US" sz="1600" dirty="0"/>
              <a:t>CS </a:t>
            </a:r>
            <a:r>
              <a:rPr lang="en-US" sz="1600" dirty="0" smtClean="0"/>
              <a:t>Share:0</a:t>
            </a:r>
            <a:endParaRPr lang="en-US" sz="1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9A0786-9668-4254-9E2D-15B8F42A3BFE}"/>
              </a:ext>
            </a:extLst>
          </p:cNvPr>
          <p:cNvSpPr txBox="1"/>
          <p:nvPr/>
        </p:nvSpPr>
        <p:spPr>
          <a:xfrm>
            <a:off x="2384116" y="418737"/>
            <a:ext cx="218834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highlight>
                  <a:srgbClr val="FFFF00"/>
                </a:highlight>
              </a:rPr>
              <a:t>B</a:t>
            </a:r>
            <a:r>
              <a:rPr lang="en-US" sz="1600" dirty="0">
                <a:highlight>
                  <a:srgbClr val="FFFF00"/>
                </a:highlight>
              </a:rPr>
              <a:t>.</a:t>
            </a:r>
            <a:r>
              <a:rPr lang="en-US" sz="1600" dirty="0"/>
              <a:t> Retail </a:t>
            </a:r>
            <a:r>
              <a:rPr lang="en-US" sz="1600" dirty="0" smtClean="0"/>
              <a:t>Universe: 4</a:t>
            </a:r>
            <a:endParaRPr lang="en-US" sz="1600" dirty="0"/>
          </a:p>
          <a:p>
            <a:r>
              <a:rPr lang="en-US" sz="1600" dirty="0"/>
              <a:t>R WOD: 4</a:t>
            </a:r>
          </a:p>
          <a:p>
            <a:r>
              <a:rPr lang="en-US" sz="1600" dirty="0"/>
              <a:t>V </a:t>
            </a:r>
            <a:r>
              <a:rPr lang="en-US" sz="1600" dirty="0" smtClean="0"/>
              <a:t>WOD-4</a:t>
            </a:r>
            <a:endParaRPr lang="en-US" sz="1600" dirty="0"/>
          </a:p>
          <a:p>
            <a:r>
              <a:rPr lang="en-US" sz="1600" dirty="0"/>
              <a:t>O WOD: </a:t>
            </a:r>
            <a:r>
              <a:rPr lang="en-US" sz="1600" dirty="0" smtClean="0"/>
              <a:t>4</a:t>
            </a:r>
            <a:endParaRPr lang="en-US" sz="1600" dirty="0"/>
          </a:p>
          <a:p>
            <a:r>
              <a:rPr lang="en-US" sz="1600" dirty="0" smtClean="0"/>
              <a:t>X </a:t>
            </a:r>
            <a:r>
              <a:rPr lang="en-US" sz="1600" dirty="0"/>
              <a:t>WOD: 4</a:t>
            </a:r>
            <a:br>
              <a:rPr lang="en-US" sz="1600" dirty="0"/>
            </a:br>
            <a:r>
              <a:rPr lang="en-US" sz="1600" dirty="0"/>
              <a:t>S </a:t>
            </a:r>
            <a:r>
              <a:rPr lang="en-US" sz="1600" dirty="0" smtClean="0"/>
              <a:t>WOD:4</a:t>
            </a:r>
            <a:endParaRPr lang="en-US" sz="1600" dirty="0"/>
          </a:p>
          <a:p>
            <a:r>
              <a:rPr lang="en-US" sz="1600" dirty="0"/>
              <a:t>T WOD: 4</a:t>
            </a:r>
          </a:p>
          <a:p>
            <a:r>
              <a:rPr lang="en-US" sz="1600" dirty="0"/>
              <a:t>I WOD: 4</a:t>
            </a:r>
          </a:p>
          <a:p>
            <a:r>
              <a:rPr lang="en-US" sz="1600" dirty="0" smtClean="0"/>
              <a:t>Others WOD: 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9A0786-9668-4254-9E2D-15B8F42A3BFE}"/>
              </a:ext>
            </a:extLst>
          </p:cNvPr>
          <p:cNvSpPr txBox="1"/>
          <p:nvPr/>
        </p:nvSpPr>
        <p:spPr>
          <a:xfrm>
            <a:off x="4925775" y="326469"/>
            <a:ext cx="2220749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highlight>
                  <a:srgbClr val="FFFF00"/>
                </a:highlight>
              </a:rPr>
              <a:t>C</a:t>
            </a:r>
            <a:r>
              <a:rPr lang="en-US" sz="1600" dirty="0">
                <a:highlight>
                  <a:srgbClr val="FFFF00"/>
                </a:highlight>
              </a:rPr>
              <a:t>.</a:t>
            </a:r>
            <a:r>
              <a:rPr lang="en-US" sz="1600" dirty="0"/>
              <a:t> BS </a:t>
            </a:r>
            <a:r>
              <a:rPr lang="en-US" sz="1600" dirty="0" smtClean="0"/>
              <a:t>Universe: 0</a:t>
            </a:r>
            <a:endParaRPr lang="en-US" sz="1600" dirty="0"/>
          </a:p>
          <a:p>
            <a:r>
              <a:rPr lang="en-US" sz="1600" dirty="0"/>
              <a:t>R BS: 0</a:t>
            </a:r>
          </a:p>
          <a:p>
            <a:r>
              <a:rPr lang="en-US" sz="1600" dirty="0"/>
              <a:t>R BS Share: 0</a:t>
            </a:r>
            <a:r>
              <a:rPr lang="en-US" sz="1600" dirty="0" smtClean="0"/>
              <a:t> </a:t>
            </a:r>
            <a:endParaRPr lang="en-US" sz="1600" dirty="0"/>
          </a:p>
          <a:p>
            <a:r>
              <a:rPr lang="en-US" sz="1600" dirty="0"/>
              <a:t>V BS: 0</a:t>
            </a:r>
            <a:endParaRPr lang="en-US" sz="1600" dirty="0" smtClean="0"/>
          </a:p>
          <a:p>
            <a:r>
              <a:rPr lang="en-US" sz="1600" dirty="0" smtClean="0"/>
              <a:t>V </a:t>
            </a:r>
            <a:r>
              <a:rPr lang="en-US" sz="1600" dirty="0"/>
              <a:t>BS Share: 0</a:t>
            </a:r>
          </a:p>
          <a:p>
            <a:r>
              <a:rPr lang="en-US" sz="1600" dirty="0"/>
              <a:t>O BS: 0</a:t>
            </a:r>
            <a:endParaRPr lang="en-US" sz="1600" dirty="0" smtClean="0"/>
          </a:p>
          <a:p>
            <a:r>
              <a:rPr lang="en-US" sz="1600" dirty="0" smtClean="0"/>
              <a:t>O </a:t>
            </a:r>
            <a:r>
              <a:rPr lang="en-US" sz="1600" dirty="0"/>
              <a:t>BS </a:t>
            </a:r>
            <a:r>
              <a:rPr lang="en-US" sz="1600" dirty="0" smtClean="0"/>
              <a:t>Share:0 </a:t>
            </a: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/>
              <a:t>X BS: 0</a:t>
            </a:r>
            <a:endParaRPr lang="en-US" sz="1600" dirty="0" smtClean="0"/>
          </a:p>
          <a:p>
            <a:r>
              <a:rPr lang="en-US" sz="1600" dirty="0" smtClean="0"/>
              <a:t>X </a:t>
            </a:r>
            <a:r>
              <a:rPr lang="en-US" sz="1600" dirty="0"/>
              <a:t>BS </a:t>
            </a:r>
            <a:r>
              <a:rPr lang="en-US" sz="1600" dirty="0" smtClean="0"/>
              <a:t>Share:0</a:t>
            </a:r>
            <a:endParaRPr lang="en-US" sz="1600" dirty="0"/>
          </a:p>
          <a:p>
            <a:r>
              <a:rPr lang="en-US" sz="1600" dirty="0"/>
              <a:t>S BS: </a:t>
            </a:r>
            <a:r>
              <a:rPr lang="en-US" sz="1600" dirty="0" smtClean="0"/>
              <a:t>0</a:t>
            </a:r>
          </a:p>
          <a:p>
            <a:r>
              <a:rPr lang="en-US" sz="1600" dirty="0" smtClean="0"/>
              <a:t>S </a:t>
            </a:r>
            <a:r>
              <a:rPr lang="en-US" sz="1600" dirty="0"/>
              <a:t>BS </a:t>
            </a:r>
            <a:r>
              <a:rPr lang="en-US" sz="1600" dirty="0" smtClean="0"/>
              <a:t>Share:0</a:t>
            </a:r>
            <a:endParaRPr lang="en-US" sz="1600" dirty="0"/>
          </a:p>
          <a:p>
            <a:r>
              <a:rPr lang="en-US" sz="1600" dirty="0"/>
              <a:t>T </a:t>
            </a:r>
            <a:r>
              <a:rPr lang="en-US" sz="1600" dirty="0" smtClean="0"/>
              <a:t>BS:0</a:t>
            </a:r>
            <a:endParaRPr lang="en-US" sz="1600" dirty="0"/>
          </a:p>
          <a:p>
            <a:r>
              <a:rPr lang="en-US" sz="1600" dirty="0"/>
              <a:t>I BS: </a:t>
            </a:r>
            <a:r>
              <a:rPr lang="en-US" sz="1600" dirty="0" smtClean="0"/>
              <a:t>0</a:t>
            </a:r>
            <a:endParaRPr lang="en-US" sz="1600" dirty="0"/>
          </a:p>
          <a:p>
            <a:r>
              <a:rPr lang="en-US" sz="1600" dirty="0"/>
              <a:t>Other: </a:t>
            </a:r>
            <a:r>
              <a:rPr lang="en-US" sz="1600" dirty="0" smtClean="0"/>
              <a:t>0</a:t>
            </a:r>
            <a:endParaRPr lang="en-US" sz="1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9A0786-9668-4254-9E2D-15B8F42A3BFE}"/>
              </a:ext>
            </a:extLst>
          </p:cNvPr>
          <p:cNvSpPr txBox="1"/>
          <p:nvPr/>
        </p:nvSpPr>
        <p:spPr>
          <a:xfrm>
            <a:off x="9807288" y="318514"/>
            <a:ext cx="2205783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highlight>
                  <a:srgbClr val="FFFF00"/>
                </a:highlight>
              </a:rPr>
              <a:t>E</a:t>
            </a:r>
            <a:r>
              <a:rPr lang="en-US" sz="1600" dirty="0">
                <a:highlight>
                  <a:srgbClr val="FFFF00"/>
                </a:highlight>
              </a:rPr>
              <a:t>.</a:t>
            </a:r>
            <a:r>
              <a:rPr lang="en-US" sz="1600" dirty="0"/>
              <a:t> GRT </a:t>
            </a:r>
            <a:r>
              <a:rPr lang="en-US" sz="1600" dirty="0" smtClean="0"/>
              <a:t>Universe: 2</a:t>
            </a:r>
            <a:endParaRPr lang="en-US" sz="1600" dirty="0"/>
          </a:p>
          <a:p>
            <a:r>
              <a:rPr lang="en-US" sz="1600" dirty="0"/>
              <a:t>R GRT: </a:t>
            </a:r>
            <a:r>
              <a:rPr lang="en-US" sz="1600" dirty="0" smtClean="0"/>
              <a:t>2(6pcs</a:t>
            </a:r>
            <a:r>
              <a:rPr lang="en-US" sz="1600" dirty="0"/>
              <a:t>)</a:t>
            </a:r>
          </a:p>
          <a:p>
            <a:r>
              <a:rPr lang="en-US" sz="1600" dirty="0"/>
              <a:t>R GRT Share: </a:t>
            </a:r>
            <a:r>
              <a:rPr lang="en-US" sz="1600" dirty="0" smtClean="0"/>
              <a:t>100</a:t>
            </a:r>
            <a:r>
              <a:rPr lang="en-US" sz="1600" dirty="0"/>
              <a:t>%</a:t>
            </a:r>
          </a:p>
          <a:p>
            <a:r>
              <a:rPr lang="en-US" sz="1600" dirty="0"/>
              <a:t>V </a:t>
            </a:r>
            <a:r>
              <a:rPr lang="en-US" sz="1600" dirty="0" smtClean="0"/>
              <a:t>GRT: 3(10 pcs)</a:t>
            </a:r>
          </a:p>
          <a:p>
            <a:r>
              <a:rPr lang="en-US" sz="1600" dirty="0" smtClean="0"/>
              <a:t>V </a:t>
            </a:r>
            <a:r>
              <a:rPr lang="en-US" sz="1600" dirty="0"/>
              <a:t>GRT Share: 100</a:t>
            </a:r>
            <a:r>
              <a:rPr lang="en-US" sz="1600" dirty="0" smtClean="0"/>
              <a:t>%</a:t>
            </a:r>
            <a:endParaRPr lang="en-US" sz="1600" dirty="0"/>
          </a:p>
          <a:p>
            <a:r>
              <a:rPr lang="en-US" sz="1600" dirty="0"/>
              <a:t>O </a:t>
            </a:r>
            <a:r>
              <a:rPr lang="en-US" sz="1600" dirty="0" smtClean="0"/>
              <a:t>GRT:3(31pcs)</a:t>
            </a:r>
          </a:p>
          <a:p>
            <a:r>
              <a:rPr lang="en-US" sz="1600" dirty="0" smtClean="0"/>
              <a:t>O </a:t>
            </a:r>
            <a:r>
              <a:rPr lang="en-US" sz="1600" dirty="0"/>
              <a:t>GRT Share: 100</a:t>
            </a:r>
            <a:r>
              <a:rPr lang="en-US" sz="1600" dirty="0" smtClean="0"/>
              <a:t>%</a:t>
            </a: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/>
              <a:t>X GRT: </a:t>
            </a:r>
            <a:r>
              <a:rPr lang="en-US" sz="1600" dirty="0" smtClean="0"/>
              <a:t>4(9 pcs)</a:t>
            </a:r>
          </a:p>
          <a:p>
            <a:r>
              <a:rPr lang="en-US" sz="1600" dirty="0" smtClean="0"/>
              <a:t>X </a:t>
            </a:r>
            <a:r>
              <a:rPr lang="en-US" sz="1600" dirty="0"/>
              <a:t>GRT Share: 100</a:t>
            </a:r>
            <a:r>
              <a:rPr lang="en-US" sz="1600" dirty="0" smtClean="0"/>
              <a:t>%</a:t>
            </a:r>
            <a:endParaRPr lang="en-US" sz="1600" dirty="0"/>
          </a:p>
          <a:p>
            <a:r>
              <a:rPr lang="en-US" sz="1600" dirty="0"/>
              <a:t>S GRT: </a:t>
            </a:r>
            <a:r>
              <a:rPr lang="en-US" sz="1600" dirty="0" smtClean="0"/>
              <a:t>4(39 pcs)</a:t>
            </a:r>
          </a:p>
          <a:p>
            <a:r>
              <a:rPr lang="en-US" sz="1600" dirty="0" smtClean="0"/>
              <a:t>S </a:t>
            </a:r>
            <a:r>
              <a:rPr lang="en-US" sz="1600" dirty="0"/>
              <a:t>GRT Share: 100</a:t>
            </a:r>
            <a:r>
              <a:rPr lang="en-US" sz="1600" dirty="0" smtClean="0"/>
              <a:t>%</a:t>
            </a:r>
            <a:endParaRPr lang="en-US" sz="1600" dirty="0"/>
          </a:p>
          <a:p>
            <a:r>
              <a:rPr lang="en-US" sz="1600" dirty="0"/>
              <a:t>T GRT: 4</a:t>
            </a:r>
            <a:r>
              <a:rPr lang="en-US" sz="1600" dirty="0" smtClean="0"/>
              <a:t> (38pcs)</a:t>
            </a:r>
          </a:p>
          <a:p>
            <a:r>
              <a:rPr lang="en-US" sz="1600" dirty="0" smtClean="0"/>
              <a:t>T </a:t>
            </a:r>
            <a:r>
              <a:rPr lang="en-US" sz="1600" dirty="0"/>
              <a:t>GRT Share: </a:t>
            </a:r>
            <a:r>
              <a:rPr lang="en-US" sz="1600" dirty="0" smtClean="0"/>
              <a:t>100%</a:t>
            </a:r>
            <a:endParaRPr lang="en-US" sz="1600" dirty="0"/>
          </a:p>
          <a:p>
            <a:r>
              <a:rPr lang="en-US" sz="1600" dirty="0"/>
              <a:t>I GRT: </a:t>
            </a:r>
            <a:r>
              <a:rPr lang="en-US" sz="1600" dirty="0" smtClean="0"/>
              <a:t>4 (15pcs)</a:t>
            </a:r>
          </a:p>
          <a:p>
            <a:r>
              <a:rPr lang="en-US" sz="1600" dirty="0" smtClean="0"/>
              <a:t>I </a:t>
            </a:r>
            <a:r>
              <a:rPr lang="en-US" sz="1600" dirty="0"/>
              <a:t>GRT Share: </a:t>
            </a:r>
            <a:r>
              <a:rPr lang="en-US" sz="1600" dirty="0" smtClean="0"/>
              <a:t>100%</a:t>
            </a:r>
            <a:endParaRPr lang="en-US" sz="1600" dirty="0"/>
          </a:p>
          <a:p>
            <a:r>
              <a:rPr lang="en-US" sz="1600" dirty="0"/>
              <a:t>Other: </a:t>
            </a:r>
            <a:r>
              <a:rPr lang="en-US" sz="1600" dirty="0" smtClean="0"/>
              <a:t>4 (86pcs)</a:t>
            </a:r>
          </a:p>
          <a:p>
            <a:r>
              <a:rPr lang="en-US" sz="1600" dirty="0" smtClean="0"/>
              <a:t>Others </a:t>
            </a:r>
            <a:r>
              <a:rPr lang="en-US" sz="1600" dirty="0"/>
              <a:t>GRT Share: 100</a:t>
            </a:r>
            <a:r>
              <a:rPr lang="en-US" sz="1600" dirty="0" smtClean="0"/>
              <a:t>%</a:t>
            </a:r>
            <a:endParaRPr lang="en-US" sz="1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98BDB54-3C5C-4B24-9A60-F99A39C25487}"/>
              </a:ext>
            </a:extLst>
          </p:cNvPr>
          <p:cNvSpPr txBox="1"/>
          <p:nvPr/>
        </p:nvSpPr>
        <p:spPr>
          <a:xfrm>
            <a:off x="3251616" y="5163717"/>
            <a:ext cx="186018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highlight>
                  <a:srgbClr val="FFFF00"/>
                </a:highlight>
              </a:rPr>
              <a:t>G</a:t>
            </a:r>
            <a:r>
              <a:rPr lang="en-US" dirty="0">
                <a:highlight>
                  <a:srgbClr val="FFFF00"/>
                </a:highlight>
              </a:rPr>
              <a:t>.</a:t>
            </a:r>
            <a:r>
              <a:rPr lang="en-US" dirty="0"/>
              <a:t> </a:t>
            </a:r>
            <a:r>
              <a:rPr lang="en-US" dirty="0" err="1"/>
              <a:t>realme</a:t>
            </a:r>
            <a:r>
              <a:rPr lang="en-US" dirty="0"/>
              <a:t> RSM: 1 </a:t>
            </a:r>
          </a:p>
          <a:p>
            <a:r>
              <a:rPr lang="en-US" dirty="0" err="1"/>
              <a:t>realme</a:t>
            </a:r>
            <a:r>
              <a:rPr lang="en-US" dirty="0"/>
              <a:t> ASM: </a:t>
            </a:r>
            <a:r>
              <a:rPr lang="en-US" dirty="0" smtClean="0"/>
              <a:t>1</a:t>
            </a:r>
            <a:endParaRPr lang="en-US" dirty="0"/>
          </a:p>
          <a:p>
            <a:r>
              <a:rPr lang="en-US" dirty="0"/>
              <a:t>TSM: 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E05E1A-487D-402F-8646-A343E62AFFEA}"/>
              </a:ext>
            </a:extLst>
          </p:cNvPr>
          <p:cNvSpPr txBox="1"/>
          <p:nvPr/>
        </p:nvSpPr>
        <p:spPr>
          <a:xfrm>
            <a:off x="258374" y="5163717"/>
            <a:ext cx="255603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highlight>
                  <a:srgbClr val="FFFF00"/>
                </a:highlight>
              </a:rPr>
              <a:t>F</a:t>
            </a:r>
            <a:r>
              <a:rPr lang="en-US" sz="1600" dirty="0">
                <a:highlight>
                  <a:srgbClr val="FFFF00"/>
                </a:highlight>
              </a:rPr>
              <a:t>.</a:t>
            </a:r>
            <a:r>
              <a:rPr lang="en-US" sz="1600" dirty="0"/>
              <a:t> </a:t>
            </a:r>
            <a:r>
              <a:rPr lang="en-US" sz="1600" dirty="0" err="1"/>
              <a:t>realme</a:t>
            </a:r>
            <a:r>
              <a:rPr lang="en-US" sz="1600" dirty="0"/>
              <a:t> Dealer: </a:t>
            </a:r>
            <a:r>
              <a:rPr lang="en-US" sz="1600" dirty="0" smtClean="0"/>
              <a:t>1</a:t>
            </a:r>
          </a:p>
          <a:p>
            <a:r>
              <a:rPr lang="en-US" sz="1600" dirty="0" smtClean="0"/>
              <a:t>TTL </a:t>
            </a:r>
            <a:r>
              <a:rPr lang="en-US" sz="1600" dirty="0"/>
              <a:t>Investment: </a:t>
            </a:r>
            <a:r>
              <a:rPr lang="en-US" sz="1600" dirty="0" smtClean="0"/>
              <a:t>90Lac </a:t>
            </a:r>
          </a:p>
          <a:p>
            <a:r>
              <a:rPr lang="en-US" sz="1600" dirty="0" smtClean="0"/>
              <a:t>Inventory:12 Lac</a:t>
            </a:r>
          </a:p>
          <a:p>
            <a:r>
              <a:rPr lang="en-US" sz="1600" dirty="0" smtClean="0"/>
              <a:t>TTL Market  </a:t>
            </a:r>
            <a:r>
              <a:rPr lang="en-US" sz="1600" dirty="0"/>
              <a:t>due: 7</a:t>
            </a:r>
            <a:r>
              <a:rPr lang="en-US" sz="1600" dirty="0" smtClean="0"/>
              <a:t>Lac </a:t>
            </a:r>
          </a:p>
          <a:p>
            <a:r>
              <a:rPr lang="en-US" sz="1600" dirty="0" err="1" smtClean="0"/>
              <a:t>Lalpur</a:t>
            </a:r>
            <a:r>
              <a:rPr lang="en-US" sz="1600" dirty="0" smtClean="0"/>
              <a:t> Market </a:t>
            </a:r>
            <a:r>
              <a:rPr lang="en-US" sz="1600" dirty="0"/>
              <a:t>Due: </a:t>
            </a:r>
            <a:r>
              <a:rPr lang="en-US" sz="1600" dirty="0" smtClean="0"/>
              <a:t>3.5 lac</a:t>
            </a:r>
            <a:endParaRPr lang="en-US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837AE5-D82D-44ED-9C72-D40214200F6A}"/>
              </a:ext>
            </a:extLst>
          </p:cNvPr>
          <p:cNvSpPr txBox="1"/>
          <p:nvPr/>
        </p:nvSpPr>
        <p:spPr>
          <a:xfrm>
            <a:off x="5807979" y="6488668"/>
            <a:ext cx="31063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Main market – </a:t>
            </a:r>
            <a:r>
              <a:rPr lang="en-US" dirty="0" err="1" smtClean="0"/>
              <a:t>Natore</a:t>
            </a:r>
            <a:r>
              <a:rPr lang="en-US" dirty="0" smtClean="0"/>
              <a:t> </a:t>
            </a:r>
            <a:r>
              <a:rPr lang="en-US" dirty="0"/>
              <a:t>Distance</a:t>
            </a:r>
            <a:endParaRPr lang="x-none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B2CA0A4-3159-4FC3-88D2-A0A30A44ECFF}"/>
              </a:ext>
            </a:extLst>
          </p:cNvPr>
          <p:cNvSpPr txBox="1"/>
          <p:nvPr/>
        </p:nvSpPr>
        <p:spPr>
          <a:xfrm>
            <a:off x="9086042" y="6473550"/>
            <a:ext cx="27792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Market Map </a:t>
            </a:r>
            <a:r>
              <a:rPr lang="en-US" dirty="0" smtClean="0"/>
              <a:t>– </a:t>
            </a:r>
            <a:r>
              <a:rPr lang="en-US" dirty="0" err="1" smtClean="0"/>
              <a:t>Lalpur</a:t>
            </a:r>
            <a:r>
              <a:rPr lang="en-US" dirty="0" smtClean="0"/>
              <a:t> Thana</a:t>
            </a:r>
            <a:endParaRPr lang="x-none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9170" y="4707481"/>
            <a:ext cx="2103983" cy="177967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0362" y="4596608"/>
            <a:ext cx="3250649" cy="1847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08132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1924</TotalTime>
  <Words>4446</Words>
  <Application>Microsoft Office PowerPoint</Application>
  <PresentationFormat>Widescreen</PresentationFormat>
  <Paragraphs>1053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Arial</vt:lpstr>
      <vt:lpstr>Calibri</vt:lpstr>
      <vt:lpstr>Calibri Light</vt:lpstr>
      <vt:lpstr>Office Theme</vt:lpstr>
      <vt:lpstr>Natore District</vt:lpstr>
      <vt:lpstr>Natore_Sadar Market: </vt:lpstr>
      <vt:lpstr>Natore Sadar Market (Realme BS)</vt:lpstr>
      <vt:lpstr>Natore Sadar Market (Samsung BS)</vt:lpstr>
      <vt:lpstr>Natore Sadar Market (MI, Vivo, Oppo BS)</vt:lpstr>
      <vt:lpstr>Natore Sadar Market (CS)</vt:lpstr>
      <vt:lpstr>Natore Sadar Market (GRT)</vt:lpstr>
      <vt:lpstr>Natore Sadar Market (GRT)</vt:lpstr>
      <vt:lpstr>Lalpur Thana Market: </vt:lpstr>
      <vt:lpstr>Lalpur Thana Market (BS)</vt:lpstr>
      <vt:lpstr>Lalpur Thana Market (CS)</vt:lpstr>
      <vt:lpstr>Lalpur Thana Market (GRT)</vt:lpstr>
      <vt:lpstr>Singra Thana Market: </vt:lpstr>
      <vt:lpstr>Singra Thana Market (BS)</vt:lpstr>
      <vt:lpstr>Singra Thana Market (CS)</vt:lpstr>
      <vt:lpstr>Singra Thana Market (GRT)</vt:lpstr>
      <vt:lpstr>Gurudaspur Thana Market: </vt:lpstr>
      <vt:lpstr>Gurudaspur Thana Market (BS)</vt:lpstr>
      <vt:lpstr>Gurudaspur Thana Market (CS)</vt:lpstr>
      <vt:lpstr>Gurudaspur Thana Market (GRT)</vt:lpstr>
      <vt:lpstr>Boraigram Thana Market: </vt:lpstr>
      <vt:lpstr>Boraigram Thana Market (BS)</vt:lpstr>
      <vt:lpstr>Boraigram Thana Market (GRT)</vt:lpstr>
      <vt:lpstr>Bagatipara Thana Market: </vt:lpstr>
      <vt:lpstr>Bagatipara Thana Market (BS)</vt:lpstr>
      <vt:lpstr>Bagatipara Thana Market (GRT)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Kawsar Ahmed</dc:creator>
  <cp:lastModifiedBy>8801715116767</cp:lastModifiedBy>
  <cp:revision>262</cp:revision>
  <dcterms:created xsi:type="dcterms:W3CDTF">2022-02-05T16:29:35Z</dcterms:created>
  <dcterms:modified xsi:type="dcterms:W3CDTF">2022-02-13T14:42:17Z</dcterms:modified>
</cp:coreProperties>
</file>